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3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9769C-166B-4B5B-9E55-7BA76F5B408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3" y="6721994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0552C-F5E6-470E-A00D-3DAB899F2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16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7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9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8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2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3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5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4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5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8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904C-014A-414C-82EA-8D514509FD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C6B1-BCBF-479A-BBE0-B1A8CAB7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9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Book of Ephesians ~ Chapter 4:8-11 ~ The Ascension of Jesus Christ ~  The Giving of Spiritual Gifts | Grace Fellow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6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402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Christ’s Gifts to the Church (Eph. 4:11)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9402"/>
            <a:ext cx="12192000" cy="5848597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Divine Revelation- Apostles &amp; Prophets- When you read, you can understand it</a:t>
            </a: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14:26; 15:26-27; 16:13; Ephesians 2:20; 3:1-6; 4:11)</a:t>
            </a:r>
          </a:p>
          <a:p>
            <a:pPr marL="0" indent="0">
              <a:buNone/>
            </a:pPr>
            <a:endParaRPr lang="en-US" sz="2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gospel preacher/Evangelist- Preach the word (reprove, rebuke, exhort) </a:t>
            </a: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(Mark 16:15-16; Romans 10:5-17; 2 Timothy 4:2-5)</a:t>
            </a:r>
          </a:p>
          <a:p>
            <a:pPr marL="0" indent="0">
              <a:buNone/>
            </a:pPr>
            <a:endParaRPr lang="en-US" sz="2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Overseers to feed, protect, &amp; rule over the local flock- Pastors/Elders</a:t>
            </a: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14:23; 1 Peter 5:1-4; Acts 20:28; Hebrews 13:7, 17)</a:t>
            </a:r>
          </a:p>
          <a:p>
            <a:pPr marL="0" indent="0">
              <a:buNone/>
            </a:pP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Faithful Teacher of the Scriptures</a:t>
            </a: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6:40; Acts 13:1;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Timothy 2:2, 24-26; Hebrews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5:12-14; James 3:1ff)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0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4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Christ’s Gifts to the Church (Eph. 4:12-16)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9402"/>
            <a:ext cx="12192000" cy="5848597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Gifts will Completely Furnish the Saints to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Maturity (not secular reasons)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4:12; 2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Timothy 3:16-17;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2:42, 47; 8:4; Romans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12:1-7)</a:t>
            </a:r>
          </a:p>
          <a:p>
            <a:pPr marL="0" indent="0">
              <a:buNone/>
            </a:pPr>
            <a:endParaRPr lang="en-US" sz="2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Gifts will Build Up the Body of Christ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(not your physical body- gym)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2:21;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4:12, 16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29; Acts 20:32)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Gifts will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Unify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Brethren in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Truth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not be Deceived by Error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4:1-6, 13-15a; 6:11;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20:29-31; 2 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2:18-19; 3:16-17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2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Gifts will Help you Grow to become like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(not socially- restaurant)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2:21; </a:t>
            </a: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4:15b-16</a:t>
            </a:r>
            <a:r>
              <a:rPr 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Col. </a:t>
            </a:r>
            <a:r>
              <a:rPr lang="en-US" sz="27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1:6, 10; 2:19; 1 Peter 2:1-3; 2 </a:t>
            </a:r>
            <a:r>
              <a:rPr lang="en-US" sz="27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</a:t>
            </a:r>
            <a:r>
              <a:rPr lang="en-US" sz="27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3:18)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4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255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Christ’s Gifts to the Church (Eph. 4:11)</vt:lpstr>
      <vt:lpstr>Christ’s Gifts to the Church (Eph. 4:12-16)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26</cp:revision>
  <cp:lastPrinted>2020-12-06T14:31:02Z</cp:lastPrinted>
  <dcterms:created xsi:type="dcterms:W3CDTF">2020-12-05T19:44:26Z</dcterms:created>
  <dcterms:modified xsi:type="dcterms:W3CDTF">2020-12-06T22:38:58Z</dcterms:modified>
</cp:coreProperties>
</file>