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5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0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5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0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0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4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2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6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2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79D0-478E-44AE-BFE4-1614F12EA06A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F415-7DEF-4E2C-8E41-AEAAB6B88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4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vive: Young Adul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39607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03623"/>
                <a:gridCol w="6088379"/>
              </a:tblGrid>
              <a:tr h="1485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000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to realize their</a:t>
                      </a:r>
                      <a:r>
                        <a:rPr lang="en-US" sz="35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life &amp; 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passing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12:1-7; 1 Jn.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2:15-17)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will abide forever 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1:22-2:3;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6:68)</a:t>
                      </a:r>
                    </a:p>
                  </a:txBody>
                  <a:tcPr marL="68580" marR="68580" marT="0" marB="0"/>
                </a:tc>
              </a:tr>
              <a:tr h="1828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Stop clinging to this world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16:24-26; 2 Cor. 6:17)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His Word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3:6, 14; 4:14; 10:23)</a:t>
                      </a:r>
                    </a:p>
                  </a:txBody>
                  <a:tcPr marL="68580" marR="68580" marT="0" marB="0"/>
                </a:tc>
              </a:tr>
              <a:tr h="1544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3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779519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03623"/>
                <a:gridCol w="6088379"/>
              </a:tblGrid>
              <a:tr h="1485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000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to realize their</a:t>
                      </a:r>
                      <a:r>
                        <a:rPr lang="en-US" sz="35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life &amp; 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passing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12:1-7; 1 Jn.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2:15-17)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will abide forever 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1:22-2:3;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6:68)</a:t>
                      </a:r>
                    </a:p>
                  </a:txBody>
                  <a:tcPr marL="68580" marR="68580" marT="0" marB="0"/>
                </a:tc>
              </a:tr>
              <a:tr h="1828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Stop clinging to this world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16:24-26; 2 Cor. 6:17)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His Word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3:6, 14; 4:14; 10:23)</a:t>
                      </a:r>
                    </a:p>
                  </a:txBody>
                  <a:tcPr marL="68580" marR="68580" marT="0" marB="0"/>
                </a:tc>
              </a:tr>
              <a:tr h="1544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cemented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glue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world?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4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062924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03623"/>
                <a:gridCol w="6088379"/>
              </a:tblGrid>
              <a:tr h="1485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000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to realize their</a:t>
                      </a:r>
                      <a:r>
                        <a:rPr lang="en-US" sz="35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life &amp; 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passing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12:1-7; 1 Jn.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2:15-17)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will abide forever 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1:22-2:3;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6:68)</a:t>
                      </a:r>
                    </a:p>
                  </a:txBody>
                  <a:tcPr marL="68580" marR="68580" marT="0" marB="0"/>
                </a:tc>
              </a:tr>
              <a:tr h="1828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Stop clinging to this world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16:24-26; 2 Cor. 6:17)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Hold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His Word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3:6, 14; 4:14; 10:23)</a:t>
                      </a:r>
                    </a:p>
                  </a:txBody>
                  <a:tcPr marL="68580" marR="68580" marT="0" marB="0"/>
                </a:tc>
              </a:tr>
              <a:tr h="1544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cemented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glue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world?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cemented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glue to His word?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0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234071"/>
              </p:ext>
            </p:extLst>
          </p:nvPr>
        </p:nvGraphicFramePr>
        <p:xfrm>
          <a:off x="-3" y="3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351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06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4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011508"/>
              </p:ext>
            </p:extLst>
          </p:nvPr>
        </p:nvGraphicFramePr>
        <p:xfrm>
          <a:off x="-3" y="3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351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2:7; Job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19:20;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44:25)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06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4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414174"/>
              </p:ext>
            </p:extLst>
          </p:nvPr>
        </p:nvGraphicFramePr>
        <p:xfrm>
          <a:off x="-3" y="3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351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2:7; Job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19:20;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44:25)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Born Again to a Living Hope through Christ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19:25; John 3:5;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1:3)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06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5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340296"/>
              </p:ext>
            </p:extLst>
          </p:nvPr>
        </p:nvGraphicFramePr>
        <p:xfrm>
          <a:off x="-3" y="3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351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2:7; Job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19:20;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44:25)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Born Again to a Living Hope through Christ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19:25; John 3:5;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1:3)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06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Dispirited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Genesis 3:19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Ecclesiastes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7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260763"/>
              </p:ext>
            </p:extLst>
          </p:nvPr>
        </p:nvGraphicFramePr>
        <p:xfrm>
          <a:off x="-3" y="3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351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2:7; Job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19:20;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44:25)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Born Again to a Living Hope through Christ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19:25; John 3:5;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6:3-4; 1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1:3)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106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Dispirited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Genesis 3:19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Ecclesiastes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Revived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(Ps. 119:37, 40, 50, 77, 88, 93, 116, 144, 149, 154;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1:13; 3:16-17;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Titus 1:13; 2:1-2)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072970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03623"/>
                <a:gridCol w="6088379"/>
              </a:tblGrid>
              <a:tr h="1485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000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to realize their</a:t>
                      </a:r>
                      <a:r>
                        <a:rPr lang="en-US" sz="35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life &amp; 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passing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12:1-7; 1 Jn.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2:15-17)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28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44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5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176787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03623"/>
                <a:gridCol w="6088379"/>
              </a:tblGrid>
              <a:tr h="1485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000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to realize their</a:t>
                      </a:r>
                      <a:r>
                        <a:rPr lang="en-US" sz="35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life &amp; 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passing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12:1-7; 1 Jn.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2:15-17)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will abide forever 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1:22-2:3;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6:68)</a:t>
                      </a:r>
                    </a:p>
                  </a:txBody>
                  <a:tcPr marL="68580" marR="68580" marT="0" marB="0"/>
                </a:tc>
              </a:tr>
              <a:tr h="1828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44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0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211315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03623"/>
                <a:gridCol w="6088379"/>
              </a:tblGrid>
              <a:tr h="1485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the Dust </a:t>
                      </a:r>
                      <a:endParaRPr lang="en-US" sz="40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Cleaving to God who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</a:t>
                      </a: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(His Word)</a:t>
                      </a:r>
                    </a:p>
                  </a:txBody>
                  <a:tcPr marL="68580" marR="68580" marT="0" marB="0"/>
                </a:tc>
              </a:tr>
              <a:tr h="2000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to realize their</a:t>
                      </a:r>
                      <a:r>
                        <a:rPr lang="en-US" sz="35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life &amp; th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passing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12:1-7; 1 Jn.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2:15-17)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will abide forever </a:t>
                      </a: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1:22-2:3; </a:t>
                      </a:r>
                      <a:endParaRPr lang="en-US" sz="35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35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6:68)</a:t>
                      </a:r>
                    </a:p>
                  </a:txBody>
                  <a:tcPr marL="68580" marR="68580" marT="0" marB="0"/>
                </a:tc>
              </a:tr>
              <a:tr h="1828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Stop clinging to this world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16:24-26; 2 Cor. 6:17)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44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4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693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6</cp:revision>
  <dcterms:created xsi:type="dcterms:W3CDTF">2020-07-26T10:52:59Z</dcterms:created>
  <dcterms:modified xsi:type="dcterms:W3CDTF">2020-07-26T11:33:30Z</dcterms:modified>
</cp:coreProperties>
</file>