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2" r:id="rId2"/>
    <p:sldId id="276" r:id="rId3"/>
    <p:sldId id="279" r:id="rId4"/>
    <p:sldId id="281" r:id="rId5"/>
    <p:sldId id="282" r:id="rId6"/>
    <p:sldId id="277" r:id="rId7"/>
    <p:sldId id="284" r:id="rId8"/>
    <p:sldId id="285" r:id="rId9"/>
    <p:sldId id="278" r:id="rId10"/>
    <p:sldId id="286" r:id="rId11"/>
    <p:sldId id="258" r:id="rId12"/>
    <p:sldId id="287" r:id="rId13"/>
    <p:sldId id="288" r:id="rId14"/>
    <p:sldId id="289" r:id="rId15"/>
    <p:sldId id="291" r:id="rId16"/>
    <p:sldId id="292" r:id="rId17"/>
    <p:sldId id="293" r:id="rId18"/>
    <p:sldId id="290" r:id="rId19"/>
    <p:sldId id="294" r:id="rId20"/>
    <p:sldId id="295" r:id="rId21"/>
    <p:sldId id="296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29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0929-6378-4C4C-8D66-E82537AB79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40B0-E27F-4A51-A332-3FAA37C7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3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accept Christ as your personal Savior, say the sinner’s prayer, or just believe in Him</a:t>
            </a:r>
            <a:r>
              <a:rPr lang="en-US" baseline="0" dirty="0" smtClean="0"/>
              <a:t> as you’ll find if you google how to come to Jesus as the world says.  What does Jesus say?  Studying from Matthew.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C40B0-E27F-4A51-A332-3FAA37C7E1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4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5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6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9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7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1036-A24E-4B71-BBBB-509809EFD26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6AF1-4A33-4792-82D0-881A7F236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0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265186" cy="84582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endParaRPr lang="en-US" sz="4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7" y="768426"/>
            <a:ext cx="8119431" cy="60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Pleasures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seed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fell among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thorns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 ones who have heard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they go on their way they are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choked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worries and riches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pleasures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2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life,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 no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 to 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maturity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(Luke 8:14).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 chose “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endure ill-treatment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people of </a:t>
            </a:r>
            <a:endParaRPr lang="en-US" sz="29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to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enjoy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passing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pleasures of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11:25).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4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Yourself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Aparne’omai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aorist imperative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forget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self, lose sight of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-Prosperity (Luke 12:15-20; 14:33; Phil. 3:8-9)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-Power (Luke 22:24-27; Matt. 18:3-4)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-Pleasures (Luke 8:14; Heb. 11:25)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-Popularity (Luke 13:24; Matt. 7:13-14)</a:t>
            </a:r>
            <a:r>
              <a:rPr lang="en-US" sz="4000" dirty="0"/>
              <a:t>fore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8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Popularity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Strive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enter through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narrow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tell you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seek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enter </a:t>
            </a:r>
            <a:endParaRPr lang="en-US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not be </a:t>
            </a:r>
            <a:r>
              <a:rPr lang="en-US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(Luke 13:24).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through the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narrow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gate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gate is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wide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way is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broad </a:t>
            </a:r>
            <a:endParaRPr lang="en-US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leads to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destruction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enter through it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gate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way is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narrow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leads to life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few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find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(Matthew 7:13-14).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0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Stauro’s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“crucifixion, bear persecutions, troubles,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distresses”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Stauro’s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“crucifixion, bear persecutions, troubles,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distresses”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-Hated, called names &amp; insulted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6:22-23; Gal. 2:20; 2 Tim. 3:12)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(Hated)</a:t>
            </a:r>
            <a:endParaRPr lang="en-US" sz="4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 hate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ostracize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insult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name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evil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sake of the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Man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glad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that day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leap </a:t>
            </a:r>
            <a:r>
              <a:rPr lang="en-US" sz="29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joy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behold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reward is great in heaven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same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fathers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treat 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prophets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6:22-23).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(Persecuted)</a:t>
            </a:r>
            <a:endParaRPr lang="en-US" sz="4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been crucified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Christ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no longer I who live,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lives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me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the </a:t>
            </a:r>
            <a:r>
              <a:rPr lang="en-US" sz="2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which I now live in the flesh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faith </a:t>
            </a:r>
            <a:endParaRPr lang="en-US" sz="29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 of God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loved 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gave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 up </a:t>
            </a:r>
            <a:endParaRPr lang="en-US" sz="29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me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(Galatians 2:20).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 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(Persecuted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ai’ro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aorist imperative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upon oneself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carry what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been raised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to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bear” (Thayer’s)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</a:t>
            </a: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sz="3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desire </a:t>
            </a:r>
            <a:endParaRPr lang="en-US" sz="3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godly </a:t>
            </a:r>
            <a:endParaRPr lang="en-US" sz="32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Jesus </a:t>
            </a:r>
            <a:endParaRPr lang="en-US" sz="32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persecuted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3:12)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ai’ro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aorist imperative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take upon oneself &amp; carry what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been raised, to bear” (Thayer’s)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-Hated, called names &amp; insulted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6:22-23; Gal. 2:20; 2 Tim. 3:12)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-Divided from family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14:25-27; Matt. 10:37-39)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(Division)</a:t>
            </a:r>
            <a:endParaRPr lang="en-US" sz="4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“Now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crowds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going along with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turned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them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anyone comes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father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mother 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wife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sisters,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his own life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cannot be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disciple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carry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own cross </a:t>
            </a:r>
            <a:endParaRPr lang="en-US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 after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14:25-27).</a:t>
            </a: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7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Yourself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Aparne’omai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aorist imperative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forget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self, lose sight of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-Prosperity (Luke 12:15-20; 14:33; Phil. 3:8-9)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2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Your Cross Daily 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(Division)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loves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 or mother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worthy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loves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or daughter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worthy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does not take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cross </a:t>
            </a:r>
            <a:endParaRPr lang="en-US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after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worthy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has found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lose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has lost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sake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find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10:37-39).</a:t>
            </a: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cross daily)</a:t>
            </a:r>
            <a:endParaRPr lang="en-US" sz="3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Akolouthe’o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(present imperative)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cleave steadfastly to one, conform wholly to his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example, in living and if need be in dying also”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(Thayer’s)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-Completely Committed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9:23-26, 57-62; 18:28-30;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Peter 4:1-5; 2 Tim. 1:12)</a:t>
            </a: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  <a:endParaRPr lang="en-US" sz="3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anyone wishes to come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deny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up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cross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daily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wishes to save his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 it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loses his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sake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one who will save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  <a:endParaRPr lang="en-US" sz="3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man profited </a:t>
            </a: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gains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whole world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loses or forfeits himself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is ashamed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words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of Man will be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ashamed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him </a:t>
            </a:r>
            <a:endParaRPr lang="en-US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comes in His glory, </a:t>
            </a:r>
            <a:endParaRPr lang="en-US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glory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Father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holy </a:t>
            </a:r>
            <a:r>
              <a:rPr lang="en-US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angels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9:23-26).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3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“As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were going along the road,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someone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follow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wherever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go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foxes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holes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birds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 </a:t>
            </a:r>
            <a:r>
              <a:rPr lang="en-US" sz="2900" i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nests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of Man </a:t>
            </a:r>
            <a:endParaRPr lang="en-US" sz="29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nowhere to lay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head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.”…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another, “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first to go </a:t>
            </a: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bury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father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the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bury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own dead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for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&amp;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proclaim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everywhere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kingdom of God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7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…Another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said,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follow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You, Lord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permit me to say good-bye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at home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one,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putting his hand to the </a:t>
            </a: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plow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back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fit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God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9:57-62)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2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rich young ruler was not willing to give up his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possessions to follow Jesus, 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said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</a:t>
            </a: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left all &amp; followed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them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Truly I say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one who has left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wife or brothers or parents or children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sake of the kingdom of God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not receive many times as much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this time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age to come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life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(Luke 18:28-30).</a:t>
            </a:r>
            <a:endParaRPr lang="en-US" sz="2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5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“Since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suffered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flesh,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with the same purpose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who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suffered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flesh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ceased from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live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rest of the time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flesh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longer for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lusts of men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will of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29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 already past </a:t>
            </a:r>
            <a:r>
              <a:rPr lang="en-US" sz="29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sufficient </a:t>
            </a:r>
            <a:r>
              <a:rPr lang="en-US" sz="2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have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carried out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desire of the Gentiles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pursued a course of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sensuality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lusts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drunkenness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carousing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drinking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parties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abominable idolatries…</a:t>
            </a:r>
            <a:endParaRPr lang="en-US" sz="29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Prosperity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Beware, &amp; be on your guard against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 of greed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for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29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when one has an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abundance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his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consist of his possessions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told them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parable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saying, 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land of a rich man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very productive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began reasoning to himself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saying, 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shall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since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no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 my crops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?’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he said, ‘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what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do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:…</a:t>
            </a:r>
            <a:endParaRPr lang="en-US" sz="2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(only after denying self, taking up your cross)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…In </a:t>
            </a:r>
            <a:r>
              <a:rPr lang="en-US" sz="2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this,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surprised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do not run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29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excesses of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dissipation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malign </a:t>
            </a:r>
            <a:r>
              <a:rPr lang="en-US" sz="29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will give account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ready to judge </a:t>
            </a:r>
            <a:endParaRPr lang="en-US" sz="29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dead”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4:1-5)</a:t>
            </a:r>
          </a:p>
        </p:txBody>
      </p:sp>
    </p:spTree>
    <p:extLst>
      <p:ext uri="{BB962C8B-B14F-4D97-AF65-F5344CB8AC3E}">
        <p14:creationId xmlns:p14="http://schemas.microsoft.com/office/powerpoint/2010/main" val="30192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(complete commitment)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reason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also suffer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things,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not ashamed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know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whom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believed </a:t>
            </a:r>
            <a:endParaRPr lang="en-US" sz="29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convinced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able </a:t>
            </a: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guard </a:t>
            </a:r>
            <a:endParaRPr lang="en-US" sz="29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entrusted </a:t>
            </a:r>
            <a:endParaRPr lang="en-US" sz="29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</a:t>
            </a:r>
            <a:r>
              <a:rPr lang="en-US" sz="29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until </a:t>
            </a:r>
            <a:r>
              <a:rPr lang="en-US" sz="29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29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1:12).</a:t>
            </a:r>
          </a:p>
        </p:txBody>
      </p:sp>
    </p:spTree>
    <p:extLst>
      <p:ext uri="{BB962C8B-B14F-4D97-AF65-F5344CB8AC3E}">
        <p14:creationId xmlns:p14="http://schemas.microsoft.com/office/powerpoint/2010/main" val="38856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3214"/>
            <a:ext cx="9518573" cy="60647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don’t deny yourself, you can’t follow Jesus, 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you cannot be His disciple!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don’t take up your cross daily, you can’t follow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&amp; as a result, you cannot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His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disciple!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aren’t willing to give up all for Jesus, you can’t</a:t>
            </a:r>
          </a:p>
          <a:p>
            <a:pPr marL="0" indent="0" algn="ctr">
              <a:buNone/>
            </a:pP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Him, and you won’t have eternal life!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people will think that they have come to Jesus but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told “depart from Me” because they didn’t obey Him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(deny themselves, take up His cross daily, &amp; follow Him).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let it be you (Matt. 7:21-27; Luke 6:46)!</a:t>
            </a:r>
            <a:endParaRPr lang="en-US" sz="2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69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Prosperity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…I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tear down </a:t>
            </a:r>
            <a:r>
              <a:rPr lang="en-US" sz="29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barns &amp; build larger ones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store </a:t>
            </a:r>
            <a:r>
              <a:rPr lang="en-US" sz="29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my grain &amp; my goods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say to my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n-US" sz="29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Soul, you have many goods laid up for many </a:t>
            </a:r>
            <a:endParaRPr lang="en-US" sz="29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 </a:t>
            </a:r>
            <a:r>
              <a:rPr lang="en-US" sz="2900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come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your ease, eat, drink &amp; be merry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said 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him, ‘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fool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This </a:t>
            </a:r>
            <a:r>
              <a:rPr lang="en-US" sz="2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night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</a:t>
            </a: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required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you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&amp; </a:t>
            </a:r>
            <a:r>
              <a:rPr lang="en-US" sz="29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who will own what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</a:t>
            </a: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?’ </a:t>
            </a:r>
            <a:r>
              <a:rPr lang="en-US" sz="2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is the man who stores up treasure for </a:t>
            </a:r>
            <a:endParaRPr lang="en-US" sz="29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sz="2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</a:t>
            </a:r>
            <a:r>
              <a:rPr lang="en-US" sz="29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 toward </a:t>
            </a:r>
            <a:r>
              <a:rPr lang="en-US" sz="29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12:15-20</a:t>
            </a:r>
            <a:r>
              <a:rPr lang="en-US" sz="2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3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Prosperity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you can be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disciple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does not give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his own possessions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(Luke 14:33).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Paul said,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hatever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were gain to me,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counted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loss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sake of Christ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than that,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count all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loss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view of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surpassing value of knowing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Jesus my Lord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whom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suffered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loss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all things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but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rubbish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I may gain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(Philippians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3:8-9).</a:t>
            </a:r>
          </a:p>
          <a:p>
            <a:pPr marL="0" indent="0" algn="ctr">
              <a:buNone/>
            </a:pP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9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Yourself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Aparne’omai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aorist imperative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forget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self, lose sight of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-Prosperity (Luke 12:15-20; 14:33; Phil. 3:8-9)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-Power (Luke 22:24-27; Matt. 18:3-4)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7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3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 arose also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dispute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them </a:t>
            </a:r>
            <a:r>
              <a:rPr lang="en-US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to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which one of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was regarded to be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greatest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them,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kings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Gentiles lord it over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&amp; those who have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authority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called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Benefactors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.’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this 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one who is the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greatest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become like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youngest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leader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servant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one who reclines </a:t>
            </a:r>
            <a:r>
              <a:rPr lang="en-US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</a:t>
            </a:r>
            <a:endParaRPr lang="en-US" i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one who serves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Is it not the one who reclines </a:t>
            </a:r>
            <a:r>
              <a:rPr lang="en-US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table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among you as the one who serves” </a:t>
            </a:r>
            <a:endParaRPr lang="en-US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22:24-27)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</a:t>
            </a: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</a:p>
          <a:p>
            <a:pPr marL="0" indent="0" algn="ctr">
              <a:buNone/>
            </a:pPr>
            <a:endParaRPr lang="en-US" sz="11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called </a:t>
            </a: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child </a:t>
            </a:r>
            <a:r>
              <a:rPr lang="en-US" sz="3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Himself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before them, &amp; said,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“Truly </a:t>
            </a:r>
            <a:r>
              <a:rPr lang="en-US" sz="3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say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you,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Unless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</a:t>
            </a: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converted </a:t>
            </a: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become like </a:t>
            </a: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not enter </a:t>
            </a:r>
            <a:r>
              <a:rPr lang="en-US" sz="3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heaven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then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humbles himself 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child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the greatest </a:t>
            </a:r>
            <a:r>
              <a:rPr lang="en-US" sz="3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kingdom of heaven</a:t>
            </a: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18:2-4)</a:t>
            </a:r>
          </a:p>
          <a:p>
            <a:pPr marL="0" indent="0" algn="ctr">
              <a:buNone/>
            </a:pP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518573" cy="7932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You Do to Come to Jesus?</a:t>
            </a:r>
            <a:br>
              <a:rPr lang="en-US" sz="4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7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120"/>
            <a:ext cx="9518573" cy="5897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Deny Yourself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Greek word-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Aparne’omai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aorist imperative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 forget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self, lose sight of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one's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interests” (Thayer’s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-Prosperity (Luke 12:15-20; 14:33; Phil. 3:8-9)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-Power (Luke 22:24-27; Matt. 18:3-4)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-Pleasures (Luke 8:14; Heb. 11:25)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/>
              <a:t>ore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2233</Words>
  <Application>Microsoft Office PowerPoint</Application>
  <PresentationFormat>Widescreen</PresentationFormat>
  <Paragraphs>413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Office Theme</vt:lpstr>
      <vt:lpstr>PowerPoint Presentation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  <vt:lpstr> What Must You Do to Come to Jesus?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57</cp:revision>
  <dcterms:created xsi:type="dcterms:W3CDTF">2020-04-04T10:30:28Z</dcterms:created>
  <dcterms:modified xsi:type="dcterms:W3CDTF">2020-04-12T14:32:44Z</dcterms:modified>
</cp:coreProperties>
</file>