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2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1"/>
            <a:ext cx="3066732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2650D-6286-461A-AD16-DD7FAC25A787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0"/>
            <a:ext cx="3066732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0"/>
            <a:ext cx="3066732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E7728-401B-4FB7-BC6E-B7B67E2FC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07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F1F8-86D7-4220-A5ED-CB2FC6719625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820B-1480-412C-A05A-DA925AAF9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2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F1F8-86D7-4220-A5ED-CB2FC6719625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820B-1480-412C-A05A-DA925AAF9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40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F1F8-86D7-4220-A5ED-CB2FC6719625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820B-1480-412C-A05A-DA925AAF9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3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F1F8-86D7-4220-A5ED-CB2FC6719625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820B-1480-412C-A05A-DA925AAF9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0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F1F8-86D7-4220-A5ED-CB2FC6719625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820B-1480-412C-A05A-DA925AAF9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3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F1F8-86D7-4220-A5ED-CB2FC6719625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820B-1480-412C-A05A-DA925AAF9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4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F1F8-86D7-4220-A5ED-CB2FC6719625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820B-1480-412C-A05A-DA925AAF9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77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F1F8-86D7-4220-A5ED-CB2FC6719625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820B-1480-412C-A05A-DA925AAF9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1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F1F8-86D7-4220-A5ED-CB2FC6719625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820B-1480-412C-A05A-DA925AAF9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2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F1F8-86D7-4220-A5ED-CB2FC6719625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820B-1480-412C-A05A-DA925AAF9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3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F1F8-86D7-4220-A5ED-CB2FC6719625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820B-1480-412C-A05A-DA925AAF9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4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8F1F8-86D7-4220-A5ED-CB2FC6719625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B820B-1480-412C-A05A-DA925AAF9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5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ble Path Roadway To Life Or Death Stock Image - Image of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81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8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2008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7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Realizations of Life &amp; Death from the Bible</a:t>
            </a:r>
            <a:endParaRPr lang="en-US" sz="47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Brief, Uncertain, &amp; Troublesome </a:t>
            </a: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James 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4:13-17; Job 14:1; 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Psalm 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90:10-12)</a:t>
            </a: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Inevitable </a:t>
            </a: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Ecclesiastes 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2:16; 3:2; 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Hebrews 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9:27)</a:t>
            </a: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a Second Death </a:t>
            </a: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Revelation 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20:14-15; 21:8)</a:t>
            </a: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a Fearful Thing for Sinners </a:t>
            </a: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12:5; 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Hebrews 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10:26-31; Acts 24:25)</a:t>
            </a:r>
          </a:p>
          <a:p>
            <a:pPr marL="514350" indent="-514350">
              <a:buAutoNum type="arabicPeriod"/>
            </a:pPr>
            <a:endParaRPr lang="en-US" sz="3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20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31519"/>
          </a:xfrm>
        </p:spPr>
        <p:txBody>
          <a:bodyPr>
            <a:normAutofit/>
          </a:bodyPr>
          <a:lstStyle/>
          <a:p>
            <a:pPr algn="ctr"/>
            <a:r>
              <a:rPr lang="en-US" sz="4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Realizations of Life &amp; Death from the Bible</a:t>
            </a:r>
            <a:endParaRPr lang="en-US" sz="4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2960"/>
            <a:ext cx="12192000" cy="6035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Overcame Sin, 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Death, 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the Devil </a:t>
            </a: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Hebrews 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2:14-15; 1 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Corinthians 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15:1-8)</a:t>
            </a: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can be born again to a living hope through His Resurrection</a:t>
            </a: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Romans 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6:23; John 3:5; 1 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Peter 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1:3)</a:t>
            </a:r>
          </a:p>
          <a:p>
            <a:pPr marL="0" indent="0" algn="ctr">
              <a:buNone/>
            </a:pPr>
            <a:endParaRPr lang="en-US" sz="1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Christ, I can serve Him with joy </a:t>
            </a: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Philippians 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1:19-21; 1 Cor. 15:50-58; 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Romans 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8:35-39)</a:t>
            </a:r>
          </a:p>
          <a:p>
            <a:pPr marL="0" indent="0" algn="ctr">
              <a:buNone/>
            </a:pPr>
            <a:endParaRPr 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 will die &amp; have regrets! Be prepared &amp; you can be 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confident!</a:t>
            </a:r>
            <a:endParaRPr lang="en-US" sz="3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(Rev. 1:18; 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16:19-31; Eccl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7:1; Heb. 9:28; 1 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</a:t>
            </a:r>
            <a:r>
              <a:rPr lang="en-US" sz="3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4:17-19)</a:t>
            </a:r>
          </a:p>
          <a:p>
            <a:pPr marL="514350" indent="-514350">
              <a:buAutoNum type="arabicPeriod"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33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3266</TotalTime>
  <Words>170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Realizations of Life &amp; Death from the Bible</vt:lpstr>
      <vt:lpstr>Realizations of Life &amp; Death from the Bible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12</cp:revision>
  <cp:lastPrinted>2020-08-03T10:43:05Z</cp:lastPrinted>
  <dcterms:created xsi:type="dcterms:W3CDTF">2020-08-01T22:57:47Z</dcterms:created>
  <dcterms:modified xsi:type="dcterms:W3CDTF">2020-08-04T16:43:15Z</dcterms:modified>
</cp:coreProperties>
</file>