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5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D399-6691-4CE6-919B-BF0E84EFDD89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6C19-40CE-425B-A752-62177A47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2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D399-6691-4CE6-919B-BF0E84EFDD89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6C19-40CE-425B-A752-62177A47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8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D399-6691-4CE6-919B-BF0E84EFDD89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6C19-40CE-425B-A752-62177A47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1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D399-6691-4CE6-919B-BF0E84EFDD89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6C19-40CE-425B-A752-62177A47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D399-6691-4CE6-919B-BF0E84EFDD89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6C19-40CE-425B-A752-62177A47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1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D399-6691-4CE6-919B-BF0E84EFDD89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6C19-40CE-425B-A752-62177A47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0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D399-6691-4CE6-919B-BF0E84EFDD89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6C19-40CE-425B-A752-62177A47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3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D399-6691-4CE6-919B-BF0E84EFDD89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6C19-40CE-425B-A752-62177A47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4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D399-6691-4CE6-919B-BF0E84EFDD89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6C19-40CE-425B-A752-62177A47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2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D399-6691-4CE6-919B-BF0E84EFDD89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6C19-40CE-425B-A752-62177A47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9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D399-6691-4CE6-919B-BF0E84EFDD89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6C19-40CE-425B-A752-62177A47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7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4D399-6691-4CE6-919B-BF0E84EFDD89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26C19-40CE-425B-A752-62177A47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5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n't Look Back… Moving FORWARD | Karina's Though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96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12835"/>
              </p:ext>
            </p:extLst>
          </p:nvPr>
        </p:nvGraphicFramePr>
        <p:xfrm>
          <a:off x="-3" y="914401"/>
          <a:ext cx="12192002" cy="5943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58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Apostle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didn’t Look Back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3:13)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Pressed on to the Goal of Heaven (Phil. 3:14)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Family Heritage for Assurance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3:3-6;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Gal. 1:13ff)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Confidence &amp;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Commitment-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10:34-37; 12:47-50; 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3:7-11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Past Sins [they had all been forgiven]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2:3; Heb. 8:12)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Saved by God’s grace to serve the Lord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Tim. 1:12-14; 1 Cor. 15:9-10)</a:t>
                      </a:r>
                    </a:p>
                  </a:txBody>
                  <a:tcPr marL="68580" marR="68580" marT="0" marB="0"/>
                </a:tc>
              </a:tr>
              <a:tr h="125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Suffering at the Hands of Sinners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11:23-29; 2 Tim. 3:12)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 &amp; try to save them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Tim. 1:15-16; 1 Cor. 9:19-23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2:7-11)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53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472205"/>
              </p:ext>
            </p:extLst>
          </p:nvPr>
        </p:nvGraphicFramePr>
        <p:xfrm>
          <a:off x="-3" y="914401"/>
          <a:ext cx="12192002" cy="5943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58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Apostle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didn’t Look Back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3:13)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Pressed on to the Goal of Heaven (Phil. 3:14)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Family Heritage for Assurance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3:3-6;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Gal. 1:13ff)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Confidence &amp;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Commitment-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10:34-37; 12:47-50; 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3:7-11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Past Sins [they had all been forgiven]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2:3; Heb. 8:12)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Saved by God’s grace to serve the Lord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Tim. 1:12-14; 1 Cor. 15:9-10)</a:t>
                      </a:r>
                    </a:p>
                  </a:txBody>
                  <a:tcPr marL="68580" marR="68580" marT="0" marB="0"/>
                </a:tc>
              </a:tr>
              <a:tr h="125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Suffering at the Hands of Sinners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11:23-29; 2 Tim. 3:12)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 &amp; try to save them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Tim. 1:15-16; 1 Cor. 9:19-23;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2:7-11)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Disappointments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3:19; 2 Tim. 4:10)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9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888918"/>
              </p:ext>
            </p:extLst>
          </p:nvPr>
        </p:nvGraphicFramePr>
        <p:xfrm>
          <a:off x="-3" y="914401"/>
          <a:ext cx="12192002" cy="5943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58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Apostle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didn’t Look Back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3:13)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Pressed on to the Goal of Heaven (Phil. 3:14)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Family Heritage for Assurance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3:3-6;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Gal. 1:13ff)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Confidence &amp;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Commitment-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10:34-37; 12:47-50; 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3:7-11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Past Sins [they had all been forgiven]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2:3; Heb. 8:12)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Saved by God’s grace to serve the Lord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Tim. 1:12-14; 1 Cor. 15:9-10)</a:t>
                      </a:r>
                    </a:p>
                  </a:txBody>
                  <a:tcPr marL="68580" marR="68580" marT="0" marB="0"/>
                </a:tc>
              </a:tr>
              <a:tr h="125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Suffering at the Hands of Sinners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11:23-29; 2 Tim. 3:12)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 &amp; try to save them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Tim. 1:15-16; 1 Cor. 9:19-23;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2:7-11)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Disappointments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3:19; 2 Tim. 4:10)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fought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 good fight, finished the course, &amp; kept the faith (2 Tim. 4:6-8)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95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2964"/>
              </p:ext>
            </p:extLst>
          </p:nvPr>
        </p:nvGraphicFramePr>
        <p:xfrm>
          <a:off x="-3" y="914401"/>
          <a:ext cx="12192002" cy="59435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3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13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01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605496"/>
              </p:ext>
            </p:extLst>
          </p:nvPr>
        </p:nvGraphicFramePr>
        <p:xfrm>
          <a:off x="-3" y="914401"/>
          <a:ext cx="12192002" cy="59435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Look Back to the Past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3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13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94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434765"/>
              </p:ext>
            </p:extLst>
          </p:nvPr>
        </p:nvGraphicFramePr>
        <p:xfrm>
          <a:off x="-3" y="914401"/>
          <a:ext cx="12192002" cy="59435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Look Back to the Past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 to the Goal of Heaven </a:t>
                      </a:r>
                    </a:p>
                  </a:txBody>
                  <a:tcPr marL="68580" marR="68580" marT="0" marB="0"/>
                </a:tc>
              </a:tr>
              <a:tr h="113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13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6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261837"/>
              </p:ext>
            </p:extLst>
          </p:nvPr>
        </p:nvGraphicFramePr>
        <p:xfrm>
          <a:off x="-3" y="914401"/>
          <a:ext cx="12192002" cy="59435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Look Back to the Past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 to the Goal of Heaven </a:t>
                      </a:r>
                    </a:p>
                  </a:txBody>
                  <a:tcPr marL="68580" marR="68580" marT="0" marB="0"/>
                </a:tc>
              </a:tr>
              <a:tr h="113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 you look to your family for divine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assurance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they’re wrong)?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13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5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28210"/>
              </p:ext>
            </p:extLst>
          </p:nvPr>
        </p:nvGraphicFramePr>
        <p:xfrm>
          <a:off x="-3" y="914401"/>
          <a:ext cx="12192002" cy="59435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Look Back to the Past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 to the Goal of Heaven </a:t>
                      </a:r>
                    </a:p>
                  </a:txBody>
                  <a:tcPr marL="68580" marR="68580" marT="0" marB="0"/>
                </a:tc>
              </a:tr>
              <a:tr h="113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 you look to your family for divine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assurance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they’re wrong)?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your confidence &amp; commitment 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(2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1:12; Matt. 19:27-30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)?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13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7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968960"/>
              </p:ext>
            </p:extLst>
          </p:nvPr>
        </p:nvGraphicFramePr>
        <p:xfrm>
          <a:off x="-3" y="914401"/>
          <a:ext cx="12192002" cy="59435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Look Back to the Past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 to the Goal of Heaven </a:t>
                      </a:r>
                    </a:p>
                  </a:txBody>
                  <a:tcPr marL="68580" marR="68580" marT="0" marB="0"/>
                </a:tc>
              </a:tr>
              <a:tr h="113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 you look to your family for divine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assurance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they’re wrong)?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your confidence &amp; commitment 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(2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1:12; Matt. 19:27-30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)?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allowing your past sins to drag you down (if they’ve all been forgiven)?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13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2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824296"/>
              </p:ext>
            </p:extLst>
          </p:nvPr>
        </p:nvGraphicFramePr>
        <p:xfrm>
          <a:off x="-3" y="914401"/>
          <a:ext cx="12192002" cy="59435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Look Back to the Past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 to the Goal of Heaven </a:t>
                      </a:r>
                    </a:p>
                  </a:txBody>
                  <a:tcPr marL="68580" marR="68580" marT="0" marB="0"/>
                </a:tc>
              </a:tr>
              <a:tr h="113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 you look to your family for divine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assurance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they’re wrong)?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your confidence &amp; commitment 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(2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1:12; Matt. 19:27-30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allowing your past sins to drag you down (if they’ve all been forgiven)?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you’re a Christian, you have been saved to serve the Lord (2 Tim. 2:21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13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0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807639"/>
              </p:ext>
            </p:extLst>
          </p:nvPr>
        </p:nvGraphicFramePr>
        <p:xfrm>
          <a:off x="-3" y="914401"/>
          <a:ext cx="12192002" cy="5943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58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881599"/>
              </p:ext>
            </p:extLst>
          </p:nvPr>
        </p:nvGraphicFramePr>
        <p:xfrm>
          <a:off x="-3" y="914401"/>
          <a:ext cx="12192002" cy="59435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Look Back to the Past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 to the Goal of Heaven </a:t>
                      </a:r>
                    </a:p>
                  </a:txBody>
                  <a:tcPr marL="68580" marR="68580" marT="0" marB="0"/>
                </a:tc>
              </a:tr>
              <a:tr h="113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 you look to your family for divine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assurance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they’re wrong)?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your confidence &amp; commitment 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(2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1:12; Matt. 19:27-30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)?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allowing your past sins to drag you down (if they’ve all been forgiven)?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you’re a Christian, you have been saved to serve the Lord (2 Tim. 2:21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13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complaining about suffering at the hands of sinners?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23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774454"/>
              </p:ext>
            </p:extLst>
          </p:nvPr>
        </p:nvGraphicFramePr>
        <p:xfrm>
          <a:off x="-3" y="914401"/>
          <a:ext cx="12192002" cy="59435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Look Back to the Past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 to the Goal of Heaven </a:t>
                      </a:r>
                    </a:p>
                  </a:txBody>
                  <a:tcPr marL="68580" marR="68580" marT="0" marB="0"/>
                </a:tc>
              </a:tr>
              <a:tr h="113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 you look to your family for divine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assurance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they’re wrong)?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your confidence &amp; commitment 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(2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1:12; Matt. 19:27-30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)?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allowing your past sins to drag you down (if they’ve all been forgiven)?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you’re a Christian, you have been saved to serve the Lord (2 Tim. 2:21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13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complaining about suffering at the hands of sinners?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 them &amp; try to save their souls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4:31-32; James 5:19-20)</a:t>
                      </a: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1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646069"/>
              </p:ext>
            </p:extLst>
          </p:nvPr>
        </p:nvGraphicFramePr>
        <p:xfrm>
          <a:off x="-3" y="914401"/>
          <a:ext cx="12192002" cy="59435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Look Back to the Past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 to the Goal of Heaven </a:t>
                      </a:r>
                    </a:p>
                  </a:txBody>
                  <a:tcPr marL="68580" marR="68580" marT="0" marB="0"/>
                </a:tc>
              </a:tr>
              <a:tr h="113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 you look to your family for divine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assurance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they’re wrong)?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your confidence &amp; commitment 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(2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1:12; Matt. 19:27-30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)?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allowing your past sins to drag you down (if they’ve all been forgiven)?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you’re a Christian, you have been saved to serve the Lord (2 Tim. 2:21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13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complaining about suffering at the hands of sinners?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 them &amp; try to save their souls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4:31-32; James 5:19-20)</a:t>
                      </a: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frustrated by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disappointments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 you look back at your life?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5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038378"/>
              </p:ext>
            </p:extLst>
          </p:nvPr>
        </p:nvGraphicFramePr>
        <p:xfrm>
          <a:off x="-3" y="914401"/>
          <a:ext cx="12192002" cy="59435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Look Back to the Past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 to the Goal of Heaven </a:t>
                      </a:r>
                    </a:p>
                  </a:txBody>
                  <a:tcPr marL="68580" marR="68580" marT="0" marB="0"/>
                </a:tc>
              </a:tr>
              <a:tr h="113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 you look to your family for divine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assurance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they’re wrong)?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your confidence &amp; commitment 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(2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1:12; Matt. 19:27-30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)?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allowing your past sins to drag you down (if they’ve all been forgiven)?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you’re a Christian, you have been saved to serve the Lord (2 Tim. 2:21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13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complaining about suffering at the hands of sinners?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 them &amp; try to save their souls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4:31-32; James 5:19-20)</a:t>
                      </a:r>
                    </a:p>
                  </a:txBody>
                  <a:tcPr marL="68580" marR="68580" marT="0" marB="0"/>
                </a:tc>
              </a:tr>
              <a:tr h="126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frustrated by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disappointments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 you look back at your life?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fighting the good fight of faith or giving up because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the setbacks you have encountered (1 Tim. 1:18-19)?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6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641484"/>
              </p:ext>
            </p:extLst>
          </p:nvPr>
        </p:nvGraphicFramePr>
        <p:xfrm>
          <a:off x="-3" y="914401"/>
          <a:ext cx="12192002" cy="5943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58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Apostle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didn’t Look Back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3:13)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4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400870"/>
              </p:ext>
            </p:extLst>
          </p:nvPr>
        </p:nvGraphicFramePr>
        <p:xfrm>
          <a:off x="-3" y="914401"/>
          <a:ext cx="12192002" cy="5943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58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Apostle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didn’t Look Back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3:13)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Pressed on to the Goal of Heaven (Phil. 3:14)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5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099988"/>
              </p:ext>
            </p:extLst>
          </p:nvPr>
        </p:nvGraphicFramePr>
        <p:xfrm>
          <a:off x="-3" y="914401"/>
          <a:ext cx="12192002" cy="5943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58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Apostle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didn’t Look Back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3:13)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Pressed on to the Goal of Heaven (Phil. 3:14)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Family Heritage for Assurance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3:3-6;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Gal. 1:13ff)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0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500518"/>
              </p:ext>
            </p:extLst>
          </p:nvPr>
        </p:nvGraphicFramePr>
        <p:xfrm>
          <a:off x="-3" y="914401"/>
          <a:ext cx="12192002" cy="5943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58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Apostle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didn’t Look Back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3:13)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Pressed on to the Goal of Heaven (Phil. 3:14)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Family Heritage for Assurance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3:3-6;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Gal. 1:13ff)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Confidence &amp;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Commitment-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10:34-37; 12:47-50; 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3:7-11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7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00653"/>
              </p:ext>
            </p:extLst>
          </p:nvPr>
        </p:nvGraphicFramePr>
        <p:xfrm>
          <a:off x="-3" y="914401"/>
          <a:ext cx="12192002" cy="5943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58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Apostle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didn’t Look Back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3:13)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Pressed on to the Goal of Heaven (Phil. 3:14)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Family Heritage for Assurance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3:3-6;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Gal. 1:13ff)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Confidence &amp;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Commitment-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10:34-37; 12:47-50; 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3:7-11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Past Sins [they had all been forgiven]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2:3; Heb. 8:12)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6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326088"/>
              </p:ext>
            </p:extLst>
          </p:nvPr>
        </p:nvGraphicFramePr>
        <p:xfrm>
          <a:off x="-3" y="914401"/>
          <a:ext cx="12192002" cy="5943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58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Apostle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didn’t Look Back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3:13)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Pressed on to the Goal of Heaven (Phil. 3:14)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Family Heritage for Assurance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3:3-6;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Gal. 1:13ff)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Confidence &amp;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Commitment-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10:34-37; 12:47-50; 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3:7-11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Past Sins [they had all been forgiven]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2:3; Heb. 8:12)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Saved by God’s grace to serve the Lord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Tim. 1:12-14; 1 Cor. 15:9-10)</a:t>
                      </a:r>
                    </a:p>
                  </a:txBody>
                  <a:tcPr marL="68580" marR="68580" marT="0" marB="0"/>
                </a:tc>
              </a:tr>
              <a:tr h="125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72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Look Back- Press on to the Goal (Phil. 3:13-14)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82501"/>
              </p:ext>
            </p:extLst>
          </p:nvPr>
        </p:nvGraphicFramePr>
        <p:xfrm>
          <a:off x="-3" y="914401"/>
          <a:ext cx="12192002" cy="5943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58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Apostle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didn’t Look Back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3:13)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Pressed on to the Goal of Heaven (Phil. 3:14)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Family Heritage for Assurance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3:3-6;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Gal. 1:13ff)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Confidence &amp;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Commitment-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10:34-37; 12:47-50; 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3:7-11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Past Sins [they had all been forgiven]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2:3; Heb. 8:12)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Saved by God’s grace to serve the Lord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Tim. 1:12-14; 1 Cor. 15:9-10)</a:t>
                      </a:r>
                    </a:p>
                  </a:txBody>
                  <a:tcPr marL="68580" marR="68580" marT="0" marB="0"/>
                </a:tc>
              </a:tr>
              <a:tr h="125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Suffering at the Hands of Sinners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11:23-29; 2 Tim. 3:12)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08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0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2824</TotalTime>
  <Words>1818</Words>
  <Application>Microsoft Office PowerPoint</Application>
  <PresentationFormat>Widescreen</PresentationFormat>
  <Paragraphs>176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Office Theme</vt:lpstr>
      <vt:lpstr>PowerPoint Presentation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  <vt:lpstr>Don’t Look Back- Press on to the Goal (Phil. 3:13-14)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8</cp:revision>
  <dcterms:created xsi:type="dcterms:W3CDTF">2020-09-06T18:49:28Z</dcterms:created>
  <dcterms:modified xsi:type="dcterms:W3CDTF">2020-09-08T17:53:28Z</dcterms:modified>
</cp:coreProperties>
</file>