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BD9B8-EB26-41AF-B777-A7084AE7F922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F96DA-86E9-4597-B628-B9A4895BC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6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0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1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0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5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6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9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6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7555-3B86-4275-BD3F-7B56E6F0B1D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0881-0FCC-457B-80C4-E2B04D6B3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79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Yourself as God Sees You- Is Christ in You?</a:t>
            </a:r>
            <a:endParaRPr lang="en-US" sz="4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663"/>
            <a:ext cx="12191999" cy="5875337"/>
          </a:xfrm>
        </p:spPr>
      </p:pic>
    </p:spTree>
    <p:extLst>
      <p:ext uri="{BB962C8B-B14F-4D97-AF65-F5344CB8AC3E}">
        <p14:creationId xmlns:p14="http://schemas.microsoft.com/office/powerpoint/2010/main" val="8013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79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Yourself whether You are in the Faith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hungry for the Word or world? (Mt. 4:4; 5:6; 1 Pet. 2:2; 2 Tim. 2:15; Ph. 3:19)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thinking about good or evil? (Rom. 1:28; Mt. 5:28; 15:19; Ph. 4:8; 2 Co. 10:5)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speaking helpful or hurtful words? (Eph. 4:29; 5:10-11; Col. 4:6; Mt. 12:34-37)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growing or dying spiritually? (Eph. 4:11-16; 2 Pet. 1:5-11; 3:18; Col. 2:19)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joyfully enduring through trials? (Jas. 1:2-4; Rom. 5:3-5; Phil. 2:14-16)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fighting the good fight or growing weary? (1 Tim. 6:12; Rev. 2:10; Gal. 6:7-10)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I obeyed the gospel of Christ? (Acts 2:38; 2 Thess. 1:6-10)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I practicing righteousness &amp; confessing my sins? (1 Jn. 1:7-10; 3:7-8)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4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79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will Judge You by His Word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670"/>
            <a:ext cx="12192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commands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people everywhere </a:t>
            </a:r>
            <a:endParaRPr lang="en-US" sz="25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fixed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day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</a:t>
            </a: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judge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world </a:t>
            </a:r>
            <a:r>
              <a:rPr lang="en-US" sz="25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righteousness </a:t>
            </a:r>
            <a:endParaRPr lang="en-US" sz="25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man whom he has appointed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</a:t>
            </a:r>
            <a:r>
              <a:rPr lang="en-US" sz="25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has given assurance to all by </a:t>
            </a:r>
            <a:endParaRPr lang="en-US" sz="25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raising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from the </a:t>
            </a:r>
            <a:r>
              <a:rPr lang="en-US" sz="25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(Acts 17:30-31)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5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5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rejects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25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receive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sayings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</a:t>
            </a:r>
            <a:r>
              <a:rPr lang="en-US" sz="25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who judges him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spoke is what will judge </a:t>
            </a:r>
            <a:endParaRPr lang="en-US" sz="25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</a:t>
            </a:r>
            <a:r>
              <a:rPr lang="en-US" sz="25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last </a:t>
            </a:r>
            <a:r>
              <a:rPr lang="en-US" sz="2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(John 12:48).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9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79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will Judge You by His Word, Many will be Shocked 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670"/>
            <a:ext cx="12192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</a:t>
            </a:r>
            <a:r>
              <a:rPr lang="en-US" sz="25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all appear before</a:t>
            </a:r>
            <a:r>
              <a:rPr lang="en-US" sz="2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judgment seat of Christ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2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each one may </a:t>
            </a:r>
            <a:r>
              <a:rPr lang="en-US" sz="2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recompensed </a:t>
            </a:r>
            <a:r>
              <a:rPr lang="en-US" sz="2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sz="2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deeds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body,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what he has done,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whether </a:t>
            </a:r>
            <a:r>
              <a:rPr lang="en-US" sz="25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25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(2 Cor. 5:10).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/>
              <a:t>“”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en-US" sz="2400" u="sng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2400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 who says</a:t>
            </a:r>
            <a:r>
              <a:rPr lang="en-US" sz="2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Me, ‘</a:t>
            </a:r>
            <a:r>
              <a:rPr lang="en-US" sz="2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Lord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,’ </a:t>
            </a: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</a:t>
            </a:r>
            <a:r>
              <a:rPr lang="en-US" sz="2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heaven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24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2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does the will </a:t>
            </a:r>
            <a:r>
              <a:rPr lang="en-US" sz="2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My </a:t>
            </a:r>
            <a:r>
              <a:rPr lang="en-US" sz="24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2400" b="1" baseline="30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</a:t>
            </a:r>
            <a:r>
              <a:rPr lang="en-US" sz="24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say 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 on that day, ‘</a:t>
            </a:r>
            <a:r>
              <a:rPr lang="en-US" sz="2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Lord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we not prophesy…cast out demons…perform many miracles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sz="24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4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24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?’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say, ‘</a:t>
            </a:r>
            <a:r>
              <a:rPr lang="en-US" sz="24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2400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knew </a:t>
            </a:r>
            <a:r>
              <a:rPr lang="en-US" sz="24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4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4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</a:t>
            </a:r>
            <a:r>
              <a:rPr lang="en-US" sz="24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</a:t>
            </a:r>
            <a:r>
              <a:rPr lang="en-US" sz="2400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who practice lawlessness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(Mt. 7:21-23).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79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will Give the Final Verdict on Your Fate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670"/>
            <a:ext cx="12192000" cy="6172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had to stand trial for being a Christian,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be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enough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evidence to convict you?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 the world may think… that you are the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evildoer… that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unloving, uncaring, unmerciful, intolerant, &amp; the world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intimidate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with insults,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calling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shut you out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tell those who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stood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for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truth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done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faithful servant, enter into the joys of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(Mt. 21:25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what the Lord will tell you or will He say, 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 from Me”?  If so,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</a:t>
            </a:r>
            <a:r>
              <a:rPr lang="en-US" sz="3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your sins today!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511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See Yourself as God Sees You- Is Christ in You?</vt:lpstr>
      <vt:lpstr>Examine Yourself whether You are in the Faith</vt:lpstr>
      <vt:lpstr>Jesus will Judge You by His Word</vt:lpstr>
      <vt:lpstr>Jesus will Judge You by His Word, Many will be Shocked </vt:lpstr>
      <vt:lpstr>Jesus will Give the Final Verdict on Your Fate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36</cp:revision>
  <cp:lastPrinted>2020-05-24T03:32:19Z</cp:lastPrinted>
  <dcterms:created xsi:type="dcterms:W3CDTF">2020-05-23T00:40:08Z</dcterms:created>
  <dcterms:modified xsi:type="dcterms:W3CDTF">2020-05-26T16:03:30Z</dcterms:modified>
</cp:coreProperties>
</file>