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3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2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4EAE0-D192-4AEA-9379-C8CBD3E36532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E37B7-181C-4049-B78D-DF8807AF6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9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3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0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9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2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3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A7517-040D-4EDD-A0F4-9CCF8DA3A7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517C3-21D4-445C-832A-B6515E77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7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2870"/>
            <a:ext cx="12192000" cy="834390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Demonstrating Faith in the Working of God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PPT - SALVATION BY FAITH ONLY? PowerPoint Presentation, free download -  ID:26366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8708"/>
            <a:ext cx="12081510" cy="575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7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1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Demonstrating Faith in the Working of God</a:t>
            </a:r>
            <a:b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0110"/>
            <a:ext cx="12192000" cy="5977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Israelites crossing the Red Sea on dry ground, all the Egyptians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drowned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(Exodus 14:13-31; Hebrews 11:29)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Marching around Jericho 1x for 6 days, &amp; on the 7</a:t>
            </a:r>
            <a:r>
              <a:rPr lang="en-US" sz="2500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day 7X, &amp; the walls fall down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(Genesis 12:1, 7; Exodus 13:5; Joshua 6:1-21; Hebrews 11:30)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Rahab (harlot) spared for welcoming the spies in peace &amp; sent them out another way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(Joshua 2:1-24; 6:22-25; Hebrews 11:31; James 2:25)</a:t>
            </a:r>
          </a:p>
          <a:p>
            <a:pPr marL="0" indent="0" algn="ctr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Gideon’s army brought down from 32,000 to only 300 to defeat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multitude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(Judges 7-8; Hebrews 11:32)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kills Goliath with only one stone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Samuel 17:24-51; Hebrews 11:32)</a:t>
            </a: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7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1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Demonstrating Faith in the Working of God</a:t>
            </a:r>
            <a:b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was well pleased through the foolishness of the message preached to save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believed (1 Corinthians 1:21).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 consider baptism a foolish command to obey but God chose that as the means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demonstrating your faith (Colossians 2:12).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3,000 on the Day of Pentecost were baptized (Acts 2:41). 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 they earn or merit their salvation by what they did?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Simon the sorcerer was baptized (Acts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8:13). 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 he deserve to be forgiven? No.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Saul the persecutor was baptized (Acts 22:16; 9:18).  Did he deserve to be forgiven?</a:t>
            </a:r>
          </a:p>
          <a:p>
            <a:pPr marL="0" indent="0" algn="ctr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 are buried with Christ in baptism, you aren’t earning your salvation but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demonstrating faith in God’s working to forgive you of your sins!  Have you obeyed?</a:t>
            </a: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6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262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 Demonstrating Faith in the Working of God </vt:lpstr>
      <vt:lpstr> Demonstrating Faith in the Working of God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11</cp:revision>
  <cp:lastPrinted>2020-11-30T14:56:07Z</cp:lastPrinted>
  <dcterms:created xsi:type="dcterms:W3CDTF">2020-11-29T19:57:39Z</dcterms:created>
  <dcterms:modified xsi:type="dcterms:W3CDTF">2020-11-30T14:58:50Z</dcterms:modified>
</cp:coreProperties>
</file>