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C8F1F-A6BA-4FB4-A9D0-1118B5525271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8658D-47C5-4560-A710-834D247E6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664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7AF7-773D-4F80-87F3-D8831C2B4C0F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F874-6B1F-4332-8A1A-29798280D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9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7AF7-773D-4F80-87F3-D8831C2B4C0F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F874-6B1F-4332-8A1A-29798280D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6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7AF7-773D-4F80-87F3-D8831C2B4C0F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F874-6B1F-4332-8A1A-29798280D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63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7AF7-773D-4F80-87F3-D8831C2B4C0F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F874-6B1F-4332-8A1A-29798280D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2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7AF7-773D-4F80-87F3-D8831C2B4C0F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F874-6B1F-4332-8A1A-29798280D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2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7AF7-773D-4F80-87F3-D8831C2B4C0F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F874-6B1F-4332-8A1A-29798280D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9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7AF7-773D-4F80-87F3-D8831C2B4C0F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F874-6B1F-4332-8A1A-29798280D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0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7AF7-773D-4F80-87F3-D8831C2B4C0F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F874-6B1F-4332-8A1A-29798280D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7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7AF7-773D-4F80-87F3-D8831C2B4C0F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F874-6B1F-4332-8A1A-29798280D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9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7AF7-773D-4F80-87F3-D8831C2B4C0F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F874-6B1F-4332-8A1A-29798280D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9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7AF7-773D-4F80-87F3-D8831C2B4C0F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F874-6B1F-4332-8A1A-29798280D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8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17AF7-773D-4F80-87F3-D8831C2B4C0F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4F874-6B1F-4332-8A1A-29798280D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 Steps to Overcome Fear — The Too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" y="-66675"/>
            <a:ext cx="12306300" cy="692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880110"/>
          </a:xfrm>
        </p:spPr>
        <p:txBody>
          <a:bodyPr>
            <a:normAutofit/>
          </a:bodyPr>
          <a:lstStyle/>
          <a:p>
            <a:r>
              <a:rPr lang="en-US" sz="5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Gain Courage to Conquer your Fear</a:t>
            </a:r>
            <a:endParaRPr lang="en-US" sz="5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28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4868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Gain Courage to Conquer your Fear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8690"/>
            <a:ext cx="12192000" cy="5909310"/>
          </a:xfrm>
        </p:spPr>
        <p:txBody>
          <a:bodyPr/>
          <a:lstStyle/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Need an Omnipotent Hero to Overcome your Foe (God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undefeated)</a:t>
            </a: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(Ex. 14:14;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Deut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1:30; Josh. 1:6-9; 10:25; Heb. 2:14ff; Eph. 1:18ff; 1 Pet. 5:8ff)</a:t>
            </a:r>
          </a:p>
          <a:p>
            <a:pPr marL="0" indent="0" algn="ctr">
              <a:buNone/>
            </a:pP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Have Infallible Guidance from the Bible to Help You on Your Journey to Eternity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(John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1:1, 14-18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8:12; 12:49-50; 16:33; 2 Tim. 3:16-17; 2 Cor. 5:6-9)</a:t>
            </a:r>
          </a:p>
          <a:p>
            <a:pPr marL="0" indent="0" algn="ctr">
              <a:buNone/>
            </a:pP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Have a Redeemer who Loves You, Died for You &amp; Promised to be with You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(Romans 5:6-9;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Hebrews 2:9</a:t>
            </a:r>
            <a:r>
              <a:rPr lang="en-US" sz="2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Matt.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28:18-20;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Hebrews 13:5-6)</a:t>
            </a: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Trust and Obey the Word of God </a:t>
            </a:r>
            <a:r>
              <a:rPr lang="en-US" sz="2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Christ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Taught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Eternal Life </a:t>
            </a: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Proverbs 3:5-7; Hebrews 11:1-6; 5:8-9; Matt. 4:4; John 3:5;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6:44-45; Acts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8:35-38)</a:t>
            </a:r>
          </a:p>
          <a:p>
            <a:pPr marL="0" indent="0">
              <a:buNone/>
            </a:pP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68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4868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3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Gain Courage to Conquer your Fear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8690"/>
            <a:ext cx="12192000" cy="5909310"/>
          </a:xfrm>
        </p:spPr>
        <p:txBody>
          <a:bodyPr/>
          <a:lstStyle/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 have that Perfect Love that will cast out your Fear of the Judgment Day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John 4:16-19; Romans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8:31-39)</a:t>
            </a: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 &amp; His Saints will be Victorious over Satan &amp; His Deceivers in the End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(Daniel 2:44; 7:19-27; Revelation 17:14;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20:10; 1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Corinthians 15:20-28)</a:t>
            </a:r>
          </a:p>
          <a:p>
            <a:pPr marL="0" indent="0" algn="ctr">
              <a:buNone/>
            </a:pP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gaining courage over your fear by trusting &amp; obeying His words of eternal 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 or allowing your fear to overcome your faith? (Matt.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7:21-23; 10:28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 algn="ctr">
              <a:buNone/>
            </a:pP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 only conquer your fear through Christ! But you can do it!</a:t>
            </a: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Timothy 1:7; Romans </a:t>
            </a:r>
            <a:r>
              <a:rPr lang="en-US" sz="2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8:37; Philippians 4:13)</a:t>
            </a:r>
            <a:endParaRPr lang="en-US" sz="25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5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15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3279</TotalTime>
  <Words>262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 Gain Courage to Conquer your Fear </vt:lpstr>
      <vt:lpstr> Gain Courage to Conquer your Fear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22</cp:revision>
  <cp:lastPrinted>2020-11-01T13:20:33Z</cp:lastPrinted>
  <dcterms:created xsi:type="dcterms:W3CDTF">2020-10-30T20:59:14Z</dcterms:created>
  <dcterms:modified xsi:type="dcterms:W3CDTF">2020-11-02T04:33:25Z</dcterms:modified>
</cp:coreProperties>
</file>