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0" r:id="rId5"/>
    <p:sldId id="261" r:id="rId6"/>
    <p:sldId id="262" r:id="rId7"/>
    <p:sldId id="263" r:id="rId8"/>
    <p:sldId id="264" r:id="rId9"/>
    <p:sldId id="259" r:id="rId10"/>
    <p:sldId id="267" r:id="rId11"/>
    <p:sldId id="268" r:id="rId12"/>
    <p:sldId id="269" r:id="rId13"/>
    <p:sldId id="270" r:id="rId14"/>
    <p:sldId id="271" r:id="rId15"/>
    <p:sldId id="265" r:id="rId16"/>
    <p:sldId id="274" r:id="rId17"/>
    <p:sldId id="275" r:id="rId18"/>
    <p:sldId id="276" r:id="rId19"/>
    <p:sldId id="273" r:id="rId20"/>
    <p:sldId id="272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8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2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6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9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3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1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2026A-1578-4549-8B8A-BEB1391E7F6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94B0-2A90-47DE-BACB-1902F7EF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re You Fighting Against God? | United Church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4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340331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8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010276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8:1-3; 9:1;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26:10-11; 1 Cor. 6:9-10)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299876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2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95682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487592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22:5, 11-14)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49865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12:33-37)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5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549430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Submissive Spirit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4:6-10;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3:4)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12:33-37)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9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727657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Submissive Spirit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4:6-10;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3:4)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Pondering Praiseworthy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1:2; Phil. 4:4-8)</a:t>
                      </a: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12:33-37)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9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60272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Submissive Spirit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4:6-10;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3:4)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Pondering Praiseworthy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Ps. 1:2; Phil. 4:4-8)</a:t>
                      </a: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12:33-37)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Speaking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Wholesome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20:32;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4:15, 29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9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03601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22:5, 11-14)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198647"/>
              </p:ext>
            </p:extLst>
          </p:nvPr>
        </p:nvGraphicFramePr>
        <p:xfrm>
          <a:off x="-3" y="-3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1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637485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Sincere &amp; Stainless (Phil.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1:9-11;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2:17)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22:5, 11-14)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959319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Sincere &amp; Stainless (Phil. 1:9-11;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2:17)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 the Good Fight of Faith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Tim. 1:12-20;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4:6-8; 1 Cor. 6:11; 2 Cor. 10:3-6)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22:5, 11-14)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190948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Christ- Converted</a:t>
                      </a: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Sincere &amp; Stainless (Phil.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1:9-11;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2:17)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Dirty Deeds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(Ax 8:1-3; 9:1; 26:10-11; 1 Cor. 6:9-10)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1:14-16)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 the Good Fight of Faith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1:12-20;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4:6-8; 1 Cor. 6:11; 2 Cor. 10:3-6)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22:5, 11-14)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Diligent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1:10, 15;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3:14; 2 Tim. 2:15)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90160"/>
              </p:ext>
            </p:extLst>
          </p:nvPr>
        </p:nvGraphicFramePr>
        <p:xfrm>
          <a:off x="-3" y="-3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7:51;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2:13-3:9)</a:t>
                      </a: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1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854190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2:13-3:9)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592328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2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23176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021362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8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39742"/>
              </p:ext>
            </p:extLst>
          </p:nvPr>
        </p:nvGraphicFramePr>
        <p:xfrm>
          <a:off x="-3" y="-3"/>
          <a:ext cx="12192002" cy="686205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54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81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Stubborn Spirit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(Isa. 30:8-11; Acts 7:51;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Pet. 2:13-3:8)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2:5)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Rotten Reasoning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9:2-6;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23:25-28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4:12-13)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11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Wicked Words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3:13-14;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3:8-9;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12:33-37)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6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54930"/>
              </p:ext>
            </p:extLst>
          </p:nvPr>
        </p:nvGraphicFramePr>
        <p:xfrm>
          <a:off x="-3" y="-4"/>
          <a:ext cx="12192002" cy="68580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230038"/>
                <a:gridCol w="4274372"/>
                <a:gridCol w="3687592"/>
              </a:tblGrid>
              <a:tr h="6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</a:t>
                      </a: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Judge </a:t>
                      </a:r>
                      <a:r>
                        <a:rPr lang="en-US" sz="28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for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44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Shameful Secrets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5:1ff; Eph. 5:11-12)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08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4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5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1222</Words>
  <Application>Microsoft Office PowerPoint</Application>
  <PresentationFormat>Widescreen</PresentationFormat>
  <Paragraphs>294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18</cp:revision>
  <dcterms:created xsi:type="dcterms:W3CDTF">2021-01-09T02:58:15Z</dcterms:created>
  <dcterms:modified xsi:type="dcterms:W3CDTF">2021-01-10T17:49:09Z</dcterms:modified>
</cp:coreProperties>
</file>