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4" r:id="rId6"/>
    <p:sldId id="267" r:id="rId7"/>
    <p:sldId id="266" r:id="rId8"/>
    <p:sldId id="265" r:id="rId9"/>
    <p:sldId id="262" r:id="rId10"/>
    <p:sldId id="263" r:id="rId11"/>
    <p:sldId id="261" r:id="rId1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DD3E4-BB65-4717-AE40-5F744A30DDE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93209-417A-4AE7-BF21-85F7A39F6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6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3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9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8F58-CED9-4551-9EFD-01C819A63787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154B-D6BB-443F-AA8F-6B650C08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led With All The Fullness of God on Vim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4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883278"/>
              </p:ext>
            </p:extLst>
          </p:nvPr>
        </p:nvGraphicFramePr>
        <p:xfrm>
          <a:off x="-3" y="1"/>
          <a:ext cx="12192002" cy="68594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do you allow the devil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dictate what you think?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10:4,6,11,13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15:19; Ax 5:3ff)</a:t>
                      </a: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realize the vastness of His love &amp; are you established in it? (Jn. 15:13; Col. 1:23; 2:7; Phil. 3:12-14)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Evildoers 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easily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error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11:2ff; 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2:18-19; 3:16-18)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able to do much more than you can ask or think but it’s according to allowing His power to work in you to His glory and praise! (Eph.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3:20-21)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561935"/>
              </p:ext>
            </p:extLst>
          </p:nvPr>
        </p:nvGraphicFramePr>
        <p:xfrm>
          <a:off x="-3" y="1"/>
          <a:ext cx="12192002" cy="68594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do you allow the devil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dictate what you think?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10:4,6,11,13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15:19; Ax 5:3ff)</a:t>
                      </a: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realize the vastness of His love &amp; are you established in it? (Jn. 15:13; Col. 1:23; 2:7; Phil. 3:12-14)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Evildoers 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easily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error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11:2ff; 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2:18-19; 3:16-17)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able to do much more than you can ask or think but it’s according to allowing His power to work in you to His glory and praise! (Eph.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3:20-21)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 don’t allow His power to work in your life by submitting to His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will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then you will be filled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evil of this world &amp; be of no use to God!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5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952657"/>
              </p:ext>
            </p:extLst>
          </p:nvPr>
        </p:nvGraphicFramePr>
        <p:xfrm>
          <a:off x="-3" y="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309215"/>
              </p:ext>
            </p:extLst>
          </p:nvPr>
        </p:nvGraphicFramePr>
        <p:xfrm>
          <a:off x="-3" y="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3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198852"/>
              </p:ext>
            </p:extLst>
          </p:nvPr>
        </p:nvGraphicFramePr>
        <p:xfrm>
          <a:off x="-3" y="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704740"/>
              </p:ext>
            </p:extLst>
          </p:nvPr>
        </p:nvGraphicFramePr>
        <p:xfrm>
          <a:off x="-3" y="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326310"/>
              </p:ext>
            </p:extLst>
          </p:nvPr>
        </p:nvGraphicFramePr>
        <p:xfrm>
          <a:off x="-3" y="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91331"/>
              </p:ext>
            </p:extLst>
          </p:nvPr>
        </p:nvGraphicFramePr>
        <p:xfrm>
          <a:off x="-3" y="1"/>
          <a:ext cx="12192002" cy="68594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do you allow the devil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dictate what you think?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10:4,6,11,13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15:19; Ax 5:3ff)</a:t>
                      </a: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16640"/>
              </p:ext>
            </p:extLst>
          </p:nvPr>
        </p:nvGraphicFramePr>
        <p:xfrm>
          <a:off x="-3" y="1"/>
          <a:ext cx="12192002" cy="68594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do you allow the devil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dictate what you think?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10:4,6,11,13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15:19; Ax 5:3ff)</a:t>
                      </a: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realize the vastness of His love &amp; are you established in it? (Jn. 15:13; Col. 1:23; 2:7; Phil. 3:12-14)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5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227579"/>
              </p:ext>
            </p:extLst>
          </p:nvPr>
        </p:nvGraphicFramePr>
        <p:xfrm>
          <a:off x="-3" y="1"/>
          <a:ext cx="12192002" cy="685941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3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2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Fullness of God</a:t>
                      </a:r>
                      <a:r>
                        <a:rPr lang="en-US" sz="26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3:14-21)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</a:t>
                      </a: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filling yourself up </a:t>
                      </a:r>
                      <a:r>
                        <a:rPr lang="en-US" sz="2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endParaRPr lang="en-US" sz="26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evil of this world?</a:t>
                      </a:r>
                      <a:endParaRPr lang="en-US" sz="2600" b="0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403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empowering yourself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strength?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1:19-21; 3:7, 20;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5:18-19;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under the influence of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evil?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2:2; 6:12;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23:29-35;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Christ permanently reside 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heart? (Col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3:1-17; Phil.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do you allow the devil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dictate what you think?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10:4,6,11,13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15:19; Ax 5:3ff)</a:t>
                      </a:r>
                    </a:p>
                  </a:txBody>
                  <a:tcPr marL="68580" marR="68580" marT="0" marB="0"/>
                </a:tc>
              </a:tr>
              <a:tr h="136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 you realize the vastness of His love &amp; are you established in it? (Jn. 15:13; Col. 1:23; 2:7; Phil. 3:12-14)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Evildoers 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easily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error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11:2ff; Eph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2:18-19; 3:16-18)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7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1128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11</cp:revision>
  <cp:lastPrinted>2020-12-20T13:04:24Z</cp:lastPrinted>
  <dcterms:created xsi:type="dcterms:W3CDTF">2020-12-19T19:54:30Z</dcterms:created>
  <dcterms:modified xsi:type="dcterms:W3CDTF">2020-12-20T22:37:14Z</dcterms:modified>
</cp:coreProperties>
</file>