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1DCC0-A53C-4339-B9B3-B691E65A4D7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D86C4-9CB7-4200-8C12-8B81575D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7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1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8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7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5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3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4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5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5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2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D3564-F69B-41CF-A34A-E380DB4CC16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1171-C9D5-4E0B-A489-A65F0D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61072"/>
          </a:xfrm>
        </p:spPr>
        <p:txBody>
          <a:bodyPr>
            <a:normAutofit fontScale="92500"/>
          </a:bodyPr>
          <a:lstStyle/>
          <a:p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10 Most Affected Places- Coronavirus</a:t>
            </a:r>
            <a:endParaRPr lang="en-US" sz="5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395"/>
            <a:ext cx="12192000" cy="598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4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 Teachers Spread Lies, Many Followed (2 Pt. 2:1-3)</a:t>
            </a:r>
            <a:endParaRPr lang="en-US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4390"/>
            <a:ext cx="12192000" cy="6023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They entice by fleshly desires [greedy, adulterous] (2 Pet. 2:13-15) 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They promised freedom while they were enslaved to sin (2 Pet. 2:18-19)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Hymenaeus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Philetus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taught the resurrection had already happened and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influence had spread among brethren like cancer (2 Tim. 2:17).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Paul warned Timothy that evil men would corrupt others (2 Tim. 3:13).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Timothy must do his best to stop the spread of sin by preaching the word.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Elders must stop the mouths of false teachers (2 Tim. 3:14-4:5; Tit. 1:11)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As Christians, we have the responsibility to spread the gospel so as to save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souls, and flatten sin’s corrupting influence on others (Matt. 5:13-16)!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536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Autofit/>
          </a:bodyPr>
          <a:lstStyle/>
          <a:p>
            <a:pPr algn="ctr"/>
            <a:r>
              <a:rPr lang="en-US" sz="3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Christians Must Spread the Gospel, Flatten Sin with Truth</a:t>
            </a:r>
            <a:endParaRPr lang="en-US" sz="3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4380"/>
            <a:ext cx="12192000" cy="6103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Pray for open doors for the gospel and that it might spread rapidly.        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(Col. 4:2-6; 2 Thess. 3:1)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Plant the seed of the gospel, water it, God will cause the growth in a good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and honest heart (Luke 8:11, 15, 1 Cor. 3:5-6)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Teach the faithful so they might teach others so that they might be saved.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Expose evil deeds with the light of truth (2 Tim. 2:2, 24-26; Eph. 5:11).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Try to restore those who have fallen back into the practice of sin so that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their soul might be saved from death (Gal. 6:1; James 5:19-20). 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Let us practice righteousness instead of sin and when we realize that we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have transgressed God’s law, repent &amp; pray for forgiveness (1 John 1:7-10).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04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4380"/>
            <a:ext cx="12192000" cy="6103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We all have to suffer because of the Coronavirus as we have seen it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becoming a pandemic and many have died from it. 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We are all going to die but we don’t have to die in our sins with guilt on our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soul before a holy and righteous God who will judge us in the last day.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God sent His Son to “flatten” it out so that we can have the forgiveness of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sins through His shed blood by obeying Jesus Christ (Heb. 5:8-9).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After we become Christians, the Lord desires that we spread the good news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so that souls might be saved, and stop the corrupting influence of sin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which will lead many souls to be lost in hell.  Are you doing your part?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Don’t grow weary in doing good.  We’ll reap if we don’t give up! 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5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Exponential Growth of the Coronavirus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2.3 million cases in the world with over 159,000 deaths.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US- c. 730,000 cases with 38,000 dead (almost 10x in 3 weeks)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faster the infection rate rises, the harder it is to care for patients.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“Flattening the curve”- slowing down the spread of the virus </a:t>
            </a: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Shelter in place/social distancing guidelines are to help flatten the curve.  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appears that the curve of the virus is flattening out in the US. 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governor plans to open up more businesses soon. </a:t>
            </a: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5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61072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Flattening the Curve of the Coronavirus</a:t>
            </a:r>
            <a:endParaRPr lang="en-US" sz="5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072"/>
            <a:ext cx="12192000" cy="589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Flattening the Curve of the Coronavirus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0911"/>
            <a:ext cx="12192000" cy="593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Curse of Sin (transgressing God’s Law)</a:t>
            </a:r>
            <a:b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“Just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through </a:t>
            </a:r>
            <a:r>
              <a:rPr lang="en-US" sz="3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man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entered into </a:t>
            </a:r>
            <a:r>
              <a:rPr lang="en-US" sz="3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world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through </a:t>
            </a:r>
            <a:r>
              <a:rPr 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3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 to all men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sinned”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5:12).</a:t>
            </a: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Adam &amp; Eve were in the Garden of Eden they had perfect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fellowship with God with His love, peace, joy, &amp; protection.  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died the day they partook of the forbidden fruit as God promised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(spiritually- Gen. 3:3, 6).  The ground was cursed, mankind would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 pain, &amp; all would eventually die (Gen. 3:16, 19; Heb. 9:27).</a:t>
            </a: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2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Flattened t</a:t>
            </a: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Spread of Sin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saw that the sin among His creation was increasing exponentially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decided to “flatten” (blot out) man from the earth (Gen. 6:5).</a:t>
            </a:r>
          </a:p>
          <a:p>
            <a:pPr marL="0" indent="0" algn="ctr">
              <a:buNone/>
            </a:pPr>
            <a:endParaRPr lang="en-US" sz="1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Noah found grace in the Lord’s eyes and built an ark, preached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righteousness to the people so they might repent, and 8 souls were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saved in the ark while everyone else drowned (Gen. 6:8; 2 Pet. 2:5; 3:9).</a:t>
            </a:r>
          </a:p>
          <a:p>
            <a:pPr marL="0" indent="0" algn="ctr">
              <a:buNone/>
            </a:pPr>
            <a:endParaRPr lang="en-US" sz="1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sin of homosexuality had proliferated in Sodom “God flattened”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city with fire &amp; brimstone when there couldn’t be found 10 righteous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souls there but He saved Lot.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18:32; 19:24-29; 2 Peter 2:6-8; Jude 1:7)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Flattened t</a:t>
            </a: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Spread of Sin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4390"/>
            <a:ext cx="12192000" cy="6023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God “flattened” (punished) the evildoers in the wilderness for their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grumbling and lack of faith (Num. 14:26-29).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“flattened”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northern (Israel) &amp; southern kingdom (Judah)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rebellion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sent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into Assyrian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Babylonian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captivity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(2 Kings 17:7-23)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They feared other gods &amp; walked in the customs of the nations (v. 8)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They worshiped &amp; served idols (v. 10-12, 16)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They made their children pass through the fire (v. 17)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God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“cast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them out of His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sight”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(v. 18, 20, 23)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1808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Autofit/>
          </a:bodyPr>
          <a:lstStyle/>
          <a:p>
            <a:pPr algn="ctr"/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Flattened the Spread of Sin through His Son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4390"/>
            <a:ext cx="12192000" cy="6023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God demonstrated His love for mankind when He gave His Son who willingly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died on the cross for the sins of the world (John 3:16; Rom. 5:8; 1 Jn. 2:2)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wages of sin is death but the gift of God is eternal life (Rom. 6:23)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There is now no condemnation for those who are in Christ (Rom. 8:1-4)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Knowing the truth will set you free from your sins (John 8:31-32)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he Bible gives evidence that Jesus is the Son of God (John 20:30-31)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gospel was to be preached to all-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Believe, repent, confess &amp; be baptized to be forgiven of your sins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(Mark 16:15-16; Luke 24:47; Acts 8:37)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050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4389"/>
          </a:xfrm>
        </p:spPr>
        <p:txBody>
          <a:bodyPr>
            <a:noAutofit/>
          </a:bodyPr>
          <a:lstStyle/>
          <a:p>
            <a:pPr algn="ctr"/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 Spreads- Sins Forgiven, Multiplied Growth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4390"/>
            <a:ext cx="12192000" cy="6023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About 3,000 joyfully received the word by being baptized (Acts 2:41)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number grew to 5,000 (Acts 4:4)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There was an exponential growth of Jews being saved (Acts 6:7)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Persecution doesn’t silence the brethren from teaching others (Acts 8:4)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gospel spread to Judea, Galilee, and Samaria (Acts 9:31)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Gentiles are saved beginning with Cornelius (Acts 10:48)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good news reached Phoenicia, Cyprus, &amp; Antioch (Acts 11:19-21)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Saul is converted, gospel is preached to the whole world (Col. 1:23)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732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1170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 The Exponential Growth of the Coronavirus </vt:lpstr>
      <vt:lpstr>PowerPoint Presentation</vt:lpstr>
      <vt:lpstr> Flattening the Curve of the Coronavirus </vt:lpstr>
      <vt:lpstr> The Curse of Sin (transgressing God’s Law) </vt:lpstr>
      <vt:lpstr>God Flattened the Spread of Sin</vt:lpstr>
      <vt:lpstr>God Flattened the Spread of Sin</vt:lpstr>
      <vt:lpstr>God Flattened the Spread of Sin through His Son</vt:lpstr>
      <vt:lpstr>Gospel Spreads- Sins Forgiven, Multiplied Growth</vt:lpstr>
      <vt:lpstr>False Teachers Spread Lies, Many Followed (2 Pt. 2:1-3)</vt:lpstr>
      <vt:lpstr>Christians Must Spread the Gospel, Flatten Sin with Truth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45</cp:revision>
  <cp:lastPrinted>2020-04-20T15:08:00Z</cp:lastPrinted>
  <dcterms:created xsi:type="dcterms:W3CDTF">2020-04-18T12:50:53Z</dcterms:created>
  <dcterms:modified xsi:type="dcterms:W3CDTF">2020-04-20T15:12:06Z</dcterms:modified>
</cp:coreProperties>
</file>