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60" r:id="rId4"/>
    <p:sldId id="261" r:id="rId5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2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1"/>
            <a:ext cx="3066732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EC4BE-B755-4770-A955-FC6D8162654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0"/>
            <a:ext cx="3066732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0"/>
            <a:ext cx="3066732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15D3A-0C3C-430D-9812-840A68FC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0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7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6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1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8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7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4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644F-A282-4C40-A1C8-7A6AC73783D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3215-40E5-4674-ABC0-CF565F43A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4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714" y="4809506"/>
            <a:ext cx="2830286" cy="44829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s://media.swncdn.com/cms/CW/Inspirations/70114-good-gifts-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83127"/>
            <a:ext cx="12230100" cy="71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5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AT VERSES OF THE BIBLE: James 1:17 | ThePreachersWo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0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774507"/>
              </p:ext>
            </p:extLst>
          </p:nvPr>
        </p:nvGraphicFramePr>
        <p:xfrm>
          <a:off x="-3" y="1"/>
          <a:ext cx="12192002" cy="685799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096001"/>
                <a:gridCol w="6096001"/>
              </a:tblGrid>
              <a:tr h="683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God’s Gift to You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God’s Greatest Gift to You (Christ)</a:t>
                      </a:r>
                    </a:p>
                  </a:txBody>
                  <a:tcPr marL="68580" marR="68580" marT="0" marB="0"/>
                </a:tc>
              </a:tr>
              <a:tr h="989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Your Physical </a:t>
                      </a: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(Genesis 1:27; 2:7; 5:1; Acts 17:25-28)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 </a:t>
                      </a: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Life [Dead in sin, alive in Christ]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(Eph. 2:5; Rom. 5:6-11; 6:3-11)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989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Your Physical </a:t>
                      </a: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Family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(Gen. 2:18, 24; 4:1; Eccl. 9:9; Ps. 127:3)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 </a:t>
                      </a: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Family [Born again]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(Jn. 3:3-5; Mt. 12:46-50; 1 Pet. 1:3, 22-25)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989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Your Physical </a:t>
                      </a: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Body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(Psalm 139:13-16)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 </a:t>
                      </a: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Body [The church]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 Corinthians 12:12-27)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989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Good Physical Food to </a:t>
                      </a: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(Gen. 2:9; 9:3; Eccl. 5:18; Acts 14:17)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 </a:t>
                      </a: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Food [God’s word]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(Matt. 4:4; 5:6; John 6:27, 35, 51, 63, 68)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989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Physical </a:t>
                      </a: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Light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(Ex. 13:21; Ps. 119:105; Prov. 6:22-23)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 </a:t>
                      </a: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Light [Guidance]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(John 8:12; 14:6; Matt. 5:14-16)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228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Many </a:t>
                      </a:r>
                      <a:r>
                        <a:rPr lang="en-US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physical blessings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 the Spiritual Blessings with Eternal life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(Eph. 1:3ff; Rom. 6:23)</a:t>
                      </a:r>
                      <a:endParaRPr lang="en-US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5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31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you Doing with God’s Gift to You?</a:t>
            </a:r>
            <a:endParaRPr lang="en-US" sz="47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8145"/>
            <a:ext cx="12192000" cy="61098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should glorify God with our body but we failed! (1 Cor. 10:23; Rom. 3:23)</a:t>
            </a:r>
          </a:p>
          <a:p>
            <a:pPr marL="0" indent="0" algn="ctr">
              <a:buNone/>
            </a:pP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we can be reconciled through God’s greatest gift- His Son’s sacrifice! (Rom. 5:10)</a:t>
            </a:r>
          </a:p>
          <a:p>
            <a:pPr marL="0" indent="0" algn="ctr">
              <a:buNone/>
            </a:pP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been born again in response to His gift? Have you been baptized for the 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forgiveness of your sins? (Mark 16:15-16; Acts 2:38; 8:35-38; 22:16)</a:t>
            </a:r>
          </a:p>
          <a:p>
            <a:pPr marL="0" indent="0" algn="ctr">
              <a:buNone/>
            </a:pPr>
            <a:endParaRPr lang="en-US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so, the Lord has added you to his spiritual body, the church, &amp; are in the family of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with brothers and sisters in Christ to love, encourage, and support with Christ as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head directing the body! (Acts 2:47; 1 Cor. 12:13; 1 Pet. 1:22)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gift to you is spiritual food (Bible) that you can partake of to help you grow 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spiritually with the strength to worship &amp; serve Him daily (Mt. 4:4; 1 Pet. 2:2; 4:11).</a:t>
            </a:r>
          </a:p>
          <a:p>
            <a:pPr marL="0" indent="0" algn="ctr">
              <a:buNone/>
            </a:pPr>
            <a:endParaRPr lang="en-US" sz="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has also given you an infallible guide to lead you to that heavenly home through 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dark world of sin and you can be a light to sinners so that they can be saved!</a:t>
            </a:r>
            <a:endParaRPr lang="en-US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8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419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What are you Doing with God’s Gift to You?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Bettye Locklair</dc:creator>
  <cp:lastModifiedBy>Bettye Locklair</cp:lastModifiedBy>
  <cp:revision>28</cp:revision>
  <cp:lastPrinted>2020-12-07T18:03:58Z</cp:lastPrinted>
  <dcterms:created xsi:type="dcterms:W3CDTF">2020-12-04T19:55:35Z</dcterms:created>
  <dcterms:modified xsi:type="dcterms:W3CDTF">2020-12-07T20:37:58Z</dcterms:modified>
</cp:coreProperties>
</file>