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2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2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A6CD6-5727-49F5-952C-220216A43F4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0"/>
            <a:ext cx="3066732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0"/>
            <a:ext cx="3066732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59B17-9385-4C8D-8261-7E52D8207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55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3B19-2B12-4334-876B-06AAE1625E2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4E3-BE19-45BD-BA2C-E46B06AF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1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3B19-2B12-4334-876B-06AAE1625E2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4E3-BE19-45BD-BA2C-E46B06AF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1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3B19-2B12-4334-876B-06AAE1625E2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4E3-BE19-45BD-BA2C-E46B06AF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2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3B19-2B12-4334-876B-06AAE1625E2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4E3-BE19-45BD-BA2C-E46B06AF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3B19-2B12-4334-876B-06AAE1625E2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4E3-BE19-45BD-BA2C-E46B06AF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5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3B19-2B12-4334-876B-06AAE1625E2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4E3-BE19-45BD-BA2C-E46B06AF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0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3B19-2B12-4334-876B-06AAE1625E2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4E3-BE19-45BD-BA2C-E46B06AF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5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3B19-2B12-4334-876B-06AAE1625E2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4E3-BE19-45BD-BA2C-E46B06AF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7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3B19-2B12-4334-876B-06AAE1625E2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4E3-BE19-45BD-BA2C-E46B06AF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8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3B19-2B12-4334-876B-06AAE1625E2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4E3-BE19-45BD-BA2C-E46B06AF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3B19-2B12-4334-876B-06AAE1625E2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4E3-BE19-45BD-BA2C-E46B06AF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4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E3B19-2B12-4334-876B-06AAE1625E2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14E3-BE19-45BD-BA2C-E46B06AF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memes wbMjY2Mx6 — iFunny | The creator, Tyler the creator, M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7243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Creator &amp; Sustainer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14401"/>
            <a:ext cx="12191999" cy="594359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Creator, God condemns those who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rebel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against Him (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Rom.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1:18-32)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Mankind needs to realize that their lives depend upon God &amp; He desires that they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 and find Him and ultimately repent of their sins (Acts 14:15-17; 17:24-31)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should remember God as Creator in our youth (Eccl. 11:9-12:1; Is. 40:26-31)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speaks through His Son today [who upholds all things by the word of His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Power] and His new creation is sustained spiritually by His word working in our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lives as we are obedient to Him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1:1-3; 5:8-9; Matt. 4:4; John 3:5; 6:27; Rom. 6:3-4; Phil. 2:12-13)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7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7243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Redeemer and Savior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14401"/>
            <a:ext cx="12191999" cy="5943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Redeemer is the Holy One of Israel and Savior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(Isa. 41:14; 43:14-15; 44:6, 21-24; 47:4; 48:17; 49:5-8, 26; 54:5-8; 59:20)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is the Redeemer and Savior of the world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(Eph. 1:7; Gal. 3:13; Titus 2:11-14; 1 Peter 1:18; Acts 4:10-12)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death, burial, &amp; resurrection was preached &amp; many were willing to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 &amp; be baptized on the Day of Pentecost for the forgiveness of sins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(Acts 2:36-41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7243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the Judge and Executioner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14401"/>
            <a:ext cx="12191999" cy="5943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the only Judge who is able to save and destroy (Jas. 4:12)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Fear God who is able to destroy both soul and body in hell (Matt. 10:28) 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has given all execution of judgment to the Son (John 5:22)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will be judged by their thoughts, motives, deeds, words, &amp; secret things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12:34-37; 2 Cor. 5:10; Rom. 2:16; Heb. 4:12-13)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be judged by the standard of Scripture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12:48-50; Rev. 20:11-15; Matt. 7:21-23; 21:23)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72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342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PowerPoint Presentation</vt:lpstr>
      <vt:lpstr>God is Creator &amp; Sustainer</vt:lpstr>
      <vt:lpstr>God is Redeemer and Savior</vt:lpstr>
      <vt:lpstr>God is the Judge and Executioner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14</cp:revision>
  <cp:lastPrinted>2021-03-09T12:52:35Z</cp:lastPrinted>
  <dcterms:created xsi:type="dcterms:W3CDTF">2021-03-07T20:59:36Z</dcterms:created>
  <dcterms:modified xsi:type="dcterms:W3CDTF">2021-03-09T12:53:53Z</dcterms:modified>
</cp:coreProperties>
</file>