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D2F67-C6C5-4D2F-A641-C1D0D9E529B0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7860F-5FE1-4EFD-90D5-C34ADBA75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3510D3A-B9B2-480E-BE45-BE482180691D}" type="slidenum">
              <a:rPr lang="en-US" altLang="en-US">
                <a:latin typeface="Arial" panose="020B0604020202020204" pitchFamily="34" charset="0"/>
              </a:rPr>
              <a:pPr/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29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59589-E869-4F7C-A598-F214D5A2E213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B2AC-D642-495E-B223-6A5F591F7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1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59589-E869-4F7C-A598-F214D5A2E213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B2AC-D642-495E-B223-6A5F591F7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71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59589-E869-4F7C-A598-F214D5A2E213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B2AC-D642-495E-B223-6A5F591F7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75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59589-E869-4F7C-A598-F214D5A2E213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B2AC-D642-495E-B223-6A5F591F7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141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59589-E869-4F7C-A598-F214D5A2E213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B2AC-D642-495E-B223-6A5F591F7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4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59589-E869-4F7C-A598-F214D5A2E213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B2AC-D642-495E-B223-6A5F591F7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405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59589-E869-4F7C-A598-F214D5A2E213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B2AC-D642-495E-B223-6A5F591F7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070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59589-E869-4F7C-A598-F214D5A2E213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B2AC-D642-495E-B223-6A5F591F7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15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59589-E869-4F7C-A598-F214D5A2E213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B2AC-D642-495E-B223-6A5F591F7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20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59589-E869-4F7C-A598-F214D5A2E213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B2AC-D642-495E-B223-6A5F591F7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2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59589-E869-4F7C-A598-F214D5A2E213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B2AC-D642-495E-B223-6A5F591F7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51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59589-E869-4F7C-A598-F214D5A2E213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B2AC-D642-495E-B223-6A5F591F7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WordArt 6"/>
          <p:cNvSpPr>
            <a:spLocks noChangeArrowheads="1" noChangeShapeType="1" noTextEdit="1"/>
          </p:cNvSpPr>
          <p:nvPr/>
        </p:nvSpPr>
        <p:spPr bwMode="auto">
          <a:xfrm>
            <a:off x="1752600" y="4800600"/>
            <a:ext cx="8763000" cy="2057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SlantUp">
              <a:avLst>
                <a:gd name="adj" fmla="val 28366"/>
              </a:avLst>
            </a:prstTxWarp>
          </a:bodyPr>
          <a:lstStyle/>
          <a:p>
            <a:pPr algn="ctr"/>
            <a:r>
              <a:rPr lang="en-US" sz="5400" kern="10">
                <a:solidFill>
                  <a:srgbClr val="FFFF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Have  You  Forgotten? </a:t>
            </a:r>
          </a:p>
        </p:txBody>
      </p:sp>
      <p:sp>
        <p:nvSpPr>
          <p:cNvPr id="4101" name="AutoShape 5" descr="data:image/jpeg;base64,/9j/4AAQSkZJRgABAQAAAQABAAD/2wCEAAkGBhQSERUUExQWFRQWFxgYFxcYGBwfGhodGBcWFRcXGBcdHCYeGhokHhwYHy8gJCcpLCwsFh8xNTIqNSYrLCkBCQoKDgwOGg8PGiwkHyQsKiwsLCwsLCwsLC8sLCwsLCwsLCwsLCwpLTQsLCwsKSwsLCwsLCwsLCwsLCwsLCwsLP/AABEIAMIBAwMBIgACEQEDEQH/xAAcAAABBAMBAAAAAAAAAAAAAAADAgQFBgABBwj/xAA9EAACAQMCBAQDBgQGAgMBAQABAhEAAyESMQQiQVEFEzJhBnGBByNCUmKRobHB8BQzcoLR4ZLxFRaiUyT/xAAaAQEBAQEBAQEAAAAAAAAAAAADAgQBAAUG/8QAMREAAQIFAwIFAwQCAwAAAAAAAQACAxEhMfASQWFRwQQicbHRE4HhMnKh8YKRFDNC/9oADAMBAAIRAxEAPwC6LFxsHVqkSD5pC3l1DJ+7ULcX9Q5RtSw2s83MTkgnzWAuAWbq6V+7EOF/MMNgVjqGJTGZADHXAuAXbR8q3CKFdSObom+aIx1crbNkoxG15QjDybfa4B6id2zX4cC9TtnM1+oJz46z6bLC5JGrmYZKk625B5N0C1b5FlSDEnL7YohJEKTJXABYeqyJGmzb/NbJMT+XFZrj14B5mViqzy+Te+6SWbcNknLDIiiAlBkxAmMICbQKtCLLsCmdyOVdq1NFbm+S7hCTnx6bhYQRyTESqgkKJA821Fu3nYFckGE2M0SPwyVVjABItiLq6k5F5iQ/LnSeZqxUKCByxyja2pNsa7fe4w08uJ9LYolu3+WQDyqRCYYeZb5zLnMrj85xitDNqm+HgoSc78HosVsZlVYgna2PvFKv+snVnoZYZpVs6RJwOVmiEEgG3clm5ziG/wBozW7QnIwG/EsDF0GfvHySHziN1xS7XRvkSRBiR5dweY8bEA4j09ZpmC1Tc56onHM35WrYK5HSJIgAm3jNx5JlMTGwbNKtr+XOAJESdPPbm4/cGNj6jmt2xsdysE/iMpyMNbQoJWO34t6Wq/7iI/UZQ6lyYUEqfb1b4pmC1TvnojJz54SUWcg74DDmMNzqdbYw07SMrtS05iDvMfrID4Ik8oAYdJ9O1bCziZ2jZj1dDHpGZ37DNK0zjvGCQ0BtuUYww6zsc0jRapsVJOZdIUzBOTgxOo7+W4gco6fxxW89cke+oyhg8q8oJU/x2om+/WCQSNmOhhoX3jedzWfP2MGBMHS0IuTjPXcVQFr2UzzP5SCvScjABI3VtawiwNp7bCtsv4dhkAEgDJ1JyL2IjMbGtC8ADmNPyAlDOAMnl6fp2qv2vj3hfMu2tRQ2ZDagFGGLL+ojYY31bZqg0m07KdYCsLDocA9CQo5z+UZnV3j1HNYx3nAOTsoydD49R757jNbtuGWVPK2xEKIfmGd9+0eqk3eIVcswWZM4GDhuZs4OcR0rxBre2fde1DMusMqCdup2UHQdLSTLHlz/ALd6SVKzHuJECdEFZdpJBXHXrSrV0GWGwySIjorc7e0dvSaVpiSMkT2JlI3ZsCVMfU5qXA1vsqBQim+nrqAIjrDpzt9RifV7UmJyOs5WCQHE+tsCGB2npiiskzGTmDhjiHQyeUYJ/cZrTpqnrM/rIDcymPSIYHvsM1Lwa1OyoHM/hB3M79THORqGhxqPKIIBx+U4zSCcyeYjJzrMqPLcdEUlSO25xR3GowczODzGHGkjSOUAMBvIwaQxn1Z6lSQTt5dweWmOoOZ9XtRuBmb3GfKsHO3PKAw99TLtJDmbYkQiwikoT2ORvSLo/DMkSFBIMEDzbRFpIA2IyQYUbzR2ldzt0JGTbEGLabyhmJP4cUh0KjSMRhQSFEoNaQicxxI32TbNC4Hm+f0kBz444QLqzynAOArECBcXUn3SdnGmWjZs0N2nDSFaCVYhBF1Tbf7tRqMNB5ur704ZIGkcqnlUStscy67eBznmlem7YocCJ9KtGRptiLq5yeckPn8JlxvQEHm+fcpQcyxKAX0iWJUcrMCVtqdINq7yibjY58z+HNDk2x+XTHVbak2Pc6rjg2/mIQ7TR1MDUeUSrMVhBkG1d+8fmOQG2U8q5M0NZXmjK6SxEDNr7t9V673SMwMK2azkGl7nOOUwOduOSgLbKjkkD0qRCA6fvbM3Xl2lToxIy21DRZykgNKq6YxdHm2z592Th9Q5QYLjGKMLZGVGorjUAGJNo+Zbm7d5RqRiJg+o5xQ/K1HkOo+kMPvGgzfstrfkEHUNmGVzWUzpU7/2eyUG+fc9igLwVy795aNrQ/NlrzZOXGpWAPNq2ArVLZ7zc1sgo3MJ4k41cxXlQrAJIwelZSs+ppEneybVE2I+5HynJSOQco5lRSVQCYvWYtW+Y5BXJUwrYM0UjEZVWJgHTbEXlkcq85IuYzpMuaSLZUQvKOZV9NtTpi7ZE5uPyyuOzYoypvplVaQGACCLo8xPvG5yQ0jl6vtirANb3H98HoshOd+D0WBoEnlU8zRptjnXy7u/3hIaGzB5lzRUJUajiOZiAqAlB5dyXeWYFYO2yb5rVsTzbAkksoAgXF0v96+cONXKB+HFEtD8UbZYgAwQPKug3XgDYHEYQ7zWoNMze+D15QuOdvkrLdsrkDIxIAEm0JWblySZQxMHZs0S3b/LnoGEEnHmWybj/MjAI5ukVltesaiu5wxm2NJl2hVJQ9gctvS1TtzEYB9ZlRrQ5hFJUn9xmtLGme90LnZ88dFtAGMjM9RDGHGpTrblADA7SNtqWnMQd5ifxwGGhhPpEMBtPpOKwLqMb9phyNQ1odI5QAQd/wAozRANW/WMGGw4iNC4wwG87HNMxppe6InMutJmJ5iIMGGOORxA5Rgj9zilDp1IjsTKTsiwASp9txitjpPsSDHYo/Iv0OZ9VLWRE9IxgTpkGFXJkZ69KVjTS+6MlJC9O0AAx0OteRfr22FK09NhsAYHqyvKvuIzHWk3bgtoWOAo7ADlOoYWWOP4LtXCvjn4rfiHOjib1uyJ0qtplQCTEsu4+cn5UrGTldE58l1X4j+IfKXlPIcFl0nSW31op1DPWMatxTXwH44t3bgtXGCMYg4Cv0bMZPX6R715wfx6+Dm6ze8kzOczuPnR+G8efUpLHUpDBuojI+f1p/pyCHWV6M8V8bNhrsgyo8zSIE6BFyJyR6D7hjXnv4p8ZZuLvuvLr5SJmAIWJ7gKB9KuX/3xb9gNcMXLdsoTnmDpct75gAsu/b5VzDiOILsWO5M/vk1TGrjjNdU+zf7RDw9vQ8sCWLHE9IgmcCF/c9qnPGfipL/HWrGsEDyhhgQzNN64WOwVSUHb1dhXEOH4pkmCQGEGOowY+WBWf4ghg6khh1G/0rpZWa5Mr0Iv2oWLD+UxDaN29XqdwSO8gLEbk7VfeC4nzba3NLCRqhhLCMZGApKkfua8j2OO03FeeYNJJz7ddzXauG+37h5fXZuaQBoHLkxBB+ee+0xRPh9FbXyuuqOvTciY2OV5l5RAEie3StOvT5gAwY2dORcYIjMbVQPCftVbibltLVjDEDLAAaTzEAbmCIX29oroGI5Tgzp2AxzJAGT2+hxQvYa3TtfOyQ6zg4BnBIGHAjkXs2M9zmkP+rAOSDC4ZdD8q8xzBz+YZozL9AZA2Ucwlf1HOOm5pBH0B3iF9Yg5PNOrPTcUbm3vdIDmboLSozjqdlB0jS+Ms0jOZ2GaQUKbYjb0oCbYkSxl2BXHXCnajbc23UkAAYGh5Zs+/T0jNI0xmMjcgDdBBm4/dT26Nmhc31ukBQPLj0yJ5QRpWceZb+8aWPVcT6jikKk5XAbGpQNrq6h96/ZwfT+ZcUfy/wAsk7SAGPKNaHzHwJUkbHLb4oRt6jjM4BADkBl8xDqbkEMD3Hp2oHN9b5+EoOfPZBUaoaNyCSoDQHBt3B5jwoAcA8vRds0JRMMRqK6SdnMqDZugu0Ip0xtGzYNHKhznMx2uEC4IP6AFdR+YQp2mhzqI1DUeUlTDnM2boCLyDodyMtIrOW2od855TA5255TeD/rZI7XG1WsjtbQtbb2Mv1ihXLcnSCGZcLMXCCpN6ywtrFtcagJjZRJpw0iNXMVg6TDEm1KuBat45rbTBP4hIxQ7iFYWcryqCQBNo+bb02bXdJEEjCLIrKWny0O+DgdE7TmXA6IL8VeUxbVtB5hN6wkaubToKGImNztWUZONe0NCWrhQZXSlhQA3MAFZwRAMZAOKymhwiWjyTp1/Kr/Bh9TX3RFtFZKjIBGoKBJtQ9ub1ySZQ6ZAIy0EUVbMklczIDKATBAvWj5tzG5IwGHMNooa2zJIGplnIGttVrabjQilrbRMD1HJoxtySBzESAY8xsDzbTdLa4Jif05qgwzNDcYeOiBxz546JSqHMjOqcgByFuCfW3KAtwE4kcoxRU5iCRJ3Ozkal8u4J9CwQJidmxSTb1EjBmYB5yA41odI5AA6kZnC75osajDDfOluYxcXQw0LgQwG8j1ZrS1nBvnqs5OZeaxek8xHQ85lBocaVhVJUjHdjjFECxA3K4EwcoNQhFhQSpPUfhxWlO2r2JBjPLouRbSehBzPqoigrE9PkJ0bwiySCuYzsMVoYy1DdE458cLej8P0AMQMa05F+RGY9NEC9NgYwYHrEjlXPqxmNzWlSBAx0GyjlGpYA5jjH+04pap2wDgYCjmGpf1b46bnFOxtqG6IlYB3wDBOy+rlbAzvnP5t6WgjfGxOAoxyt3Jxn6DNYi9dgYyAB6t8nO+em4pSDr8iSAP9Lcx/62pWttQ7oyVFfEPHW7NhjdXUsDUuADpOJJyQRjtg1wv4l+NOEuPH+DsC3kL5Dw4zuzBQCT7YrpP2j/Cq8RNy/eum0iyLKemVwSTGTt7np1jg/jnAWEYi0zewYb9tsjHenYJAIHuqm/iTWmP3YYA7atM56ELg/MVH6+lLgkADJ/iZq2+A/ZnxF+GuRZU55stn9PT61bntYJuK41hdQKordIED6/zpGiu2+GfZVwqAa1Nw9Sxx+wqbs/A3CrtYt/8AiKzHxbBZaR4VxuvO6rWzbP8ACa9FP8DcId7Fv/xFRvHfZlwj7W9P+kkfw2r3/LavHwrtiuCGlDtXS/GvsgYAnh7k/pfH7MP6iqB4j4Rd4e5ouoUYbSMH3B2I+VOyK19is74bmXVz+CuIuPdVVcop06yIGlEgwrHCmJk9c13Pg/imwT5do+Yy8p8v/LGn0g3mADGMQCeuK8tWvFHC6QSFO8Hfbf8AYftVn+GPFLty4qLc0KWGfxHuBJ2jrIyelccyakOkvTAEiQImQMAbjUvMZO8jHU1mmcjrOQBsw/M3Zs49sU28I4Hy7SiWdoy7czHAZZZiR7YkZp2yz9ZzGrDCQZOMEe+woHNve60goUTmPckAGJGhxqbAggbfl2oZHWJIztqMqNDCTCqSpHbrRmXUdpnpGrDDSwj04IHfY0hhO4k7kEajgaHGlcDBHfc4oXN4N0gKAy5/MV9g5lBqHZFJUntuN6Q6TjBOwmGjHmWzoWFGxGY9IzRnxvkjpvlB0RO6mYntihspGNowoMASo1pCJnaRuMLtmgLaihv1TA5m3CA6huU7GOVoMC4srNtMYcRzdjmhtmA2x0kq0CQ48u4PKTJhoPNOXOcUdkxp9IJgAwg5xrTkXmJDDTnSfVQzEZ5VaCcC2IuiGx6yQ/8ApMvvis2j9NDc75VM058clN2bSBqx6WYGEB0TbuxbSXaVIbMj07UIqbY/LERtbVjZMjAm44Nv5yLfSacatPMRpHKzEKttetq7zNzno2wmFzQlUoNUQV0kkAKCbRKNqu3JZgU6xkIc1kLLUO+ccpmnO3EkO3xXlDQtl2Uekrw2pdJysMXkwCAT3BrK2vGWkGl7esjZhauXJX8B8zSdR06ZM71laYcEloP03ml+qstJroJ5ldG655mWcHnabXIwCLCKSjTvu2xiiskcu5WQAc5tjzEIt24USs9jhd6QTHqmdypETo+7uRatyTKnVBJHMMCi6SmNtMgCAoJtZEIhLNKe5wgxmpDL03G/twgJz44HRLNv8OwyFDQANQFy390nYgjMHlPei6ehEBvwmFxcX8i5kNjMeo5pAt6RAGkZVRAQYHmW4A5z+X6NiiqmMcqkwMBBFxdQzOonVjEZfatTWcG/XKoCc78FKXG+AYJwEBldD4HMcwc9xmiICvtsTgKJQaW3ljjPX0jNJQdYgEySBpHONLczZ9WcR0pdsdY2gkgdhobnb6Hp6fetLWcb9ULilJbjYdukTpyJYyTy467Glonb5Agf7l5jv2xO9aRPbIjMTlRGWbGVMfvmlqvbJ7xJxzLk4GD/AB3pmNtTdGStos7e2QJw2fUfft7Uod/l0mJwROwz27VgE/8Aqd8j2wf5Cqv9pPjTcNwDunmB2hQUUNGrB1SCFHv/ABFK1tqI3Fcm+1742fib5s8Pdc2LcB8BfvBIIDAAkAf1rm3CcC964tq2ssxgAR9ST0A70XjeJJJEkZOPmZJPbNdI+zP4e8qybzD7y7t3CdB9d/2qojxCZNQxpe6Sl/gv4Bt8MA7xcvfm6L7LO3z3+VXi1wwHSmfCYqUQV8lz3PMyvqMaGCQSFSlgVoisLxVhqu6UVrAtaD0QV7SpKEw9qhvHPAbXEobd1AynbuD3U9DU8RFAvKDQmbTMKXDUF55+M/gx+CuT6rLHkb3/ACt7/wA6hOC4nQff6Y+pr0H8TeDJxFh7T7MPqD+Fh7g1598R4F7FxrbiGUkH39x7V9Xw8b6jZG6+bFZpK7T9m3xMXuKPNLCAGDuWyJgoG5if2jauuss4+fSdxqUwMbjr2rzB8B/EN/hrwNlUnbnnHWeXMd4FemPD7/mWlaRkYiNMxIgL06fSre1chlEdZwevQ5ww/KOzd/fNIcd+uSDjcaG5Vye+Zy1FZemwPtHqGMDO+Om5pDDvgHJxpHMNLfqmc9NxQObxv1TgoTcu/sYgKDoGloUSxlc9dhQyhXAxGBgKCUGpe7sNOOvpOKMRGTjYnGkYGl5J5jjP0GaGVK5A2jYAZQdXbJlcTHQ5oSytt+qUFA8qPTgHlBACAyPMt8xJY/lx3OKGqzkYVoGpVC4ugn/MYyTr/LGWGKN5X5QT0BAydI8xJuP3BIwD6vahi3qPLmYAYLqMOC6HW3LhgdpHp2rMW2pud/fsmBz57ICdGiBgllXbXNu5965GzANiPSMUFQcNEldJJC6jKHyrgN24QolY2AOG3pwFDkGJmNh5hAuDS3MToADqDiRC7ZoMaiCw1EQSCPMb/wDjdWARbXGmQD1bFZSw08vXf+PynBztzyUheO4dOW6661wZdiSBhSSABJWDt1rKNa4i0oC3b2l15SDcUHlwDpUgCQAYjrWU8OF5R5H22dT7UsukCdnfY0+1LdFv0glhpB5mwLYOPKu8uXbo2e65ooBTpEZPLoBNrByZdgU+eE3zQ16tGkE6mKrpA1Dy7n3j8xhhqwFOF3oqCJaMjLEL1QC283LncR0HpOTNTov5dxv/AAjcc7cclES1HpHcAgaZ0DWkuxLMCpjEj1UREn09ZAYL0ZdafeMe8jE+oYEUPTEmJ0zJ0ljNsSJd8SUMbdTnFKs8w1RjucnBJGT1E1qa2ppv1z7LO50q5nRGQA579QJgOuedjGGE47DFKFwYJjp01HK6WE7Abbdjimd7jlB7/Omt7xX3pgAFIhvdYKYtXQSOpxuJOAVMbDI7dzRgv1j2nbIwMDB/lVWs+KB9j1I/bFTvhniGvBjUIj3icgDrHT2FJDImAuRYLmCafgdP77jA/vFQfxxdtLwN43gSgWdIG87CBtnrIjvU6BH9OnuMD+8VxT7efi59a8FaaEgNeAESTDIveBvHcidq0NFqLI4rnHA8KvE8TCrptzsOg6iTXWeF8TS0AD0H7e1cz+CrX3gPQA10fwjwoODccAzO9ZPEGbpdE/hwjf8A21Q2UYL3MR+9TPA/Edu5iYnamJ4rh40OqxtFIseEcOT9y4B6An6xmhkFsmZqxW76996WwnIqEN8WiAwI/lUxwXE6xI2rupMbTRFMZNC4jxBUE7/KtcYcx3pvA2r2qdAuEUmonifiG/cbTbSJ2jJ+ecUk8JxunU7f7ZE/UxT9vHbNk6Rk9SKzhPiS3dgAwTus5HzrhCEhMbXiLkabghgN+9c7+0fw8eYLg6jm+mx/auqeMcIGUssSMz/Q1QPjvgtdkP2wf6V2EdLws8ZtFWPhDgWa8nl3RbMiCTtJg9K9NeH2GS0itGoKASMAlQIPcz/Q15O8M8QuWLgZDBHcAgjsQdxuK9YeEknh7RIAby1JgQJCg7mcR/WvouCxsunBXt1xtG4kZ33xjvTbiL6rnqZiBGGGeY5wc49qXxfFLbEnrMQMnqDJ6Z/jVa4nxOdTEyT/AHA9qzPkKSW2DCdEU6vEyZ5RmffK6SJO0427VvbMTGk7amJAKnJMCRiR71UOF+IlLMs5U/zEipWz4vOxogGm6d3h3iylyvbmI2xqaUkqeaFBIJHzO+KG1vUYGTsMFyJ+8tmMKsEHfsuazhOKW4IP70ItFzy+kcgIJAKcywqkTt3G1EYYEiBuoaSDI5nRYVDkAjeMMNZAuAxyLygB1jMjlOc0JswHEzpJVhJh/urg8q3j1QckiWO0Ud0/DsCQArYEXOZPu0zhxpzH4s0JtuaVVoJBGgRdBRuRecnXBzGX3xWIst5eu/tytDTnxyeiXZ4JWUF2KtsRotj08sxmAYnfrWUO34ELgDkIGPqnhxuOVjzS0EgkSdjWU7Gt0j0XC9k6xJf4/hLQBjqHWcqpaBcGlwLjnSNLrML0UYzREEmSJIycFzgeVcGokIvTaNmxSCocnrM9DcIW4B09ChXX9Q5feiA6jzCSclTLGGHl3BoXlGY7jLVAbfyi43ya47M3QuP9IUwSWCyTJBTBOOVSVI2g81EuPpSBQLiFruSZVQCDG+xMDAkAGPel8TyiTtW+G2QJQ3ICrHi3HXUIFtGul8AKCWxvgZMDNN+F8P4m8smLXs8z78o/qaneHtS0gkbjtg7in1sBRXgJrU6IRQKrWfAOIsMVtxctydLEgMQc8y9xtgxTtOLu2sujj3AmPqKso4q3W2vKa4WdCj+u+UnCaleBZjbQsNLFRIiMgTB/voa89fbhwgt8cSMm4A5P0AA+WB/1tXcrXHMhkGR1B/oelcT+3DU/HoxHIbQ0fLU2Se5Mn2kDpWuG4Gi+ZFYW1Ub8AcGSjsfkKuvH8Q62tKSDsCKjPgzgtPDL75qwcXYkggTgViiOm8laYIkFGLwvDcPw/n8Qpv3WMBScTv8AIAdd/anHgd/heKLKlscPdCllKNKMAASCO8Qadnh0cQ9pWG4BOPnR+H8ORPRYRO2lQP4xTCKwNlKqswXl0waJolu46srHmQjf/nZgf371MeH3tIiTE0w47xFLCk3WCDaTt8qc+H+IIyBl0lOhBkH6is8pre1k1I6gzKTONvrUbxthiQJPMTqPRR7/AE2FOvEPFLdq3rcqq9STj60jhOPtcQoa24cHqKkjSaKSK0TDxv4stcCFt2bduSoZrj5GdgY3Jjv2FCs8VZ4+ybulbXEWzAZMA4lY9j2O1TDcIw2Cn2I/pQUsGc20Hyx/StLozSzTJYvoOa7VNN/CrzFNL71H+PeHa7LpHQx8xtVgtcMFM0PjrIIPvWMu3XHrz2qnXp6ho/jXrvgUi0mNkX32UDc+1eWPG+C0cWQOtwCOx1R+1ekeJ4ra3OEABz1iIPyr6j3jSCscNhc6QTX4h4W5cuA2nUqRDSTiNiIGZnbpFRj/AAmzDmukf6V/5JqY/wAcBSbnjIHasshOZX02GK1ulqi0+ELKqFIJYEtrmHaYHMRuBAgRj6moa/8AD962xZL66Vg6WBDEExAOxiZ6TVqHi4faKVctgivECVFTXPb+pN/CxG2wET3p3xrxDjdSD16dMZimfDvobSYAJ3qSvWxp3qhVpURCNU1vy4AC4B5V/AOb7y3kHW2eXEbtihQIkSqtGQNAi9P42OuQ+cQZcYrXBSUEDI5JA0yVlkm40k9RgEcx2ilBQ2V2bGpQZi5LqfNc9HnCzuuBXzXNAlQb569FYOZv0Qk8D84C5Frm3m1cORhuYupOQcwK3WLwLXRrXTDZ/wAy8YOzCVIXDSMDpWVphuIYBMCnCT6rxT6kuJCnF0VlBldgZAVpMC4AyfdJgQ4jm7HOaMc4YYbJVpGLg0sPLTOGj1fmOaEUjlHKDqVQZQcwFy3yLzGCNO4PqxWuJvaUJAIDTAA0Yurkx6yQ0np6vagAEza4z1QnM6nokcKZZmMbmSMDGJjptQOJJuN10jb396Lw6coFHNnFbGkkSRzkapop0iKjfEvEIMT7k9gKd8Xe0hiegJ/amPwjwX+KuPecHQjBUHdgNQnpAx9WHau3MkxIYNRTDw5OKuIbnkXiJxiJHTSCQW+gpa+K3BIa1dWASZttiN+ldEXPvPzOGE77YI99qWuf4YydxBHbf+tKIU90H/LcLhc98P8AHxdGJg7Hv71VvtRs6+FtmM272/6XU4+Qcf8A6q0/EHwld4d9fDKblo5NtctbPWB1T5ZG1Q/jF8vwd8PafFppBQiDEruN5g98UYmxyWLoiwiQUD4at/cWv9AP7ianEt5mJNQnw5cjhrIIg+Wkg/6RU5auUBuVEATCkOGsRRbluAWPQVrhXxSfFL/LFWAJLUZzkucfaPwNy/wi3LcsEYl1G8HqRUX9ma30F1HVhZcDTM+v9P03q3WXKM2kkBjntUrwq/iImB1pQ46NK46GDEESao/2i+F37tqyLas6IWLgbyY0kjtvT77PuCvcNw83QV1GUB3j5Vb7lzVsIA/jTTVzLOQDP/NcLjp0rgaBEL9yrJwrB1B9qJcs4pr4bc0nSNunyNP2aoMiFLiQaJnoptxS4p1deDTTi3wazFHFtNcw4rwY3fFEUbaxcPsEAc/uREV0fieOKgknmYkk+5Mmq/wXhTf4xr2pVU2yoJBMHGMDA981Y0+BeIvMDdu20tnPISzEe0gAY653rWJvAAR+HLIc3OTLwi3xPFG55enSkQzEiSQSVEAyQM/UVLWPg7iSfvL1tRnAVmzEjePf9qtnA8Ali2tu2AqL0yNvUSdyTuT1iikRt/UekSJJycY69aUQwP7XHeKeTSy55f8AAr/ClmchrbMCjqCMxIBU5Wf54qX4HjNagirLxHDq6spEqwK7HII1LzN+2Jyfauf+DB7V+7YY6tGQehDQVP1Bn96JwkU0OIX0Kshshpo/DMQNLfQ/0NZwlvvRrqRXioeROSbcIhlwBmQwhZMrLLknSv4hJG7b0Vl1GBzTgEBrhGr7220nkADAxuPTmmd1tDK24BHSYgzgSM9BnrTu4s8sgkYUGWiJu2iLaQo2IEx6Rk1jiCThbe+VStnmVWeVdbmQEq2f89hBOSsKpGDIwTtWUkteH+Wr6DkANbWNXNGkriCY+lZTQgdAl9Ow3/KuR20/7/KIqacLgHUqkSgMRdtc7S7blcTu2BUfd4tXu4C6RJUiZOrOS2SJntvtROP4oICAQWMrI1FiFIZGNx8nlYjE5Y5xTXh0AE/3/wCqiGKk0uonVSC3Yox4o9qZ2ATR7STvWpo3UOaN0jibCupB6gj98GnfgPDW7HD27QZeUd5JbL6owASZ39s0k2JBimNy22e4rpMjNTIPEpqzKwOJB+pO4kYGNx17b0QGd+sYM9RGw9+/vVWuKwyMfLFH4Pj7i9ZGZUn+u4pWvldG7w5lMFWQHv7f8HH971zT7WvEbtu9w4A1W9JJUjEhoJHvEV0ThOMVxjBxI23wfn86qv2m+F+Zw9t4ylwA46Pg++4WqfViGCAIgDlRuE4kdNqleG4ioK+oTTHWZ+dPeDuZrCAtTTKitnD3MCozxPipmDTmzc5cVEcXdyS2w/pVAJg6ZASLVkufr/ZqVtcJCwXAn+/pUbwFi5fYAEpbzzDf5VbOC+D7P+HGuWeMuTknvSNa42VRY0OH5TfhQ1rh8xrX5Tmh3eEK+9S/jPw5wSWJZ0tAFSX8wKRkbmdqhuN4B7Ae7buBuHWMEyYjJDdRtXntcLqGx4T6CY9UWzxBXSexg/Kp1LsjFV3h7gcBl2NSPBXMRRKXEtMkTiGzTDxK7C/SnHEvmo68dTqvcj/miIQudMJnxXDO9pQrFBmYwSYrpPw2hXhLIbcJk7YM9f4/tVMfh9YAXJLAD3k4H996vj3ltIoJ2ECMk4jH1H8q0+HEplejfoa1HJjP1O/QQZJ/vFM7niNtfxAkdpJxj1HGRj981G8dxZub4Hb+GT/Yph5QnemL5lehwARNxU1c8UX39jucek8x+fTrTC4ytcNwLzEAEkycSR/M0F7AkZ2p1wvDgCSaE3SaWtE0kuf7FIdzG9Omt4+dNTb3q6FeaQU34hpUgdRW+B40lQhIDAAKCzAEoda8qDUxgEHOwGDNIcad9jTNuJNtwyzIIwDEwZj+lZntndIaKaXibiDTbS5o3XTaUABuYCC4MiYMgZBrVIseJaVARGZfwlbNxhByBq1ZIGD7g1uuMHlHlZbcVV6Sa6QeZXVdN9rjSzEnuxkx0UHrUnwyd/2/5ppwdmBtn+X/AHUhZ4Ux/wBUoCNokndtlNPbFkUz4bhSMmlX+NC/9VRnKaJwLjJqV4hxBUSBkdOh+vQ1AXviMEyA2DBwcHeCe9Ze4xbvEIgvFVYnVkbAEmMHOKtnBcOtlNKjSBk9ASPUSTlpGZ/TvRMBJnNc/wCtVD/7In4pA2mMZ99qf2OPRtjVna0CpUgEEQQdjAkAlpkEY69ar/F/BaHPDt5ZnAy1sgiRBOR9CRnan09CqEdu4kiedGVMEbEb0biuO87hb6tGpE1fOMg+xx/Cqq3GvauvaeNSxkHDAgEEe2af+CffXbtktHm2XWeokj/s/SvBxnLqqisbo1BUXjbwZ47Gaf8ACLEGgeIfDXEcM5N22dAx5gyhziCNp7GDTnhBkUYErqDKdCrHYEJn++1VH4n4wWrczEmKt/EPCKDXPfj7w97y2xbDNzH07j0xj96tgmZJGktm4bBVz4j+KrvkpYR2A9WCQQMxqI3J/kKqZ4i5EamjtJrrPwf9mAuJrvyoLgQfUe+Tt/7q98N9m/himTw1snVGS529tVamuDRJYIjZmc6rzKTVu+EfjO5YUWCxNuZCkmDMcvZe813nhPg/w0QV4Th8sclAdp/NNVv4g+x3geIbVaH+HJ14Q8pboNJMDqYG9dc9rhIow1zSoD4J8eF13t7CSVHYE7fSrtwo5iOsVy74b+EeJ4Hjl8wA2yWGoGZEEBo3G4ro9u/Dj3wayxGgGi3hxc0OKJxb5M1H2zN1f76U7405x1ptwHCPdvhbca4JyYEAZzFZyNgjmJ1Vg8KI84E+lEe59VGD/GlJ4h5h1sZJz8vYe1OP/imscLfa4VNxrZXlkgYxmNyT/AVTrviOhN4xSyLAAtEPS5xP+lZOK8VVRTHh+OvX2IsW9UTLHCiNxPU+wk1J/D3wuptI/ErquNzaWYwAxOgFB1GJnGT2qy4URsN49IiNLQq5989xVSncqHRgKNCqH/xfGbEIN/xzMDVgAEnGdq1w3FXFuFL5CFD6ScHs3uD0q3M+ncx1OdIOgQcCWI056+kVXfjS4lvhwWUE60RDAEZ1AgnmI0yN4wdqKIBK6nWXXUvY4hWEyD7/APFBvmM1CeG+IsVHLoH0qasvqFVDqF7RpqmVy/P94qM4mzIMD/ke471N3OAAztTB7EGV/v8A5rpB3TAhwooFmzsfoTWVItwpmsqZKNCk7duKfcNb003QRWr3GgClFF11aJxxXGQKgb/EuxMfyrXE8fJitrbAUsQf93/FG501weUUVX8V48pfRgQCjK0rvv37xNdYt3PxdoJiTkDS0u0DaO2xrjnGjzCze5/arjxP2ioAPLtMzAD1nAOjQw6422HfvUsOndS5pIV1Q/UiOpJldpZoAJU/xOa215Ruw+rSdtSmTAHX+Ga494l8b8YzgG8ygjAWBsCuDuMGoo8WxPMST3Jn+dKIpC63wxdcrrnxJ8OLxYDW3C3k9LTqBDSQrxsJmDmPrUZ8M/D99L6tdUKF3OoGd1gAE4z1qk8Bxj2yGRipGxUx/wC66t8OeKniOHR2iTKsJgTJUkKO5HXua6whzhO6mKx0JspzCF8Z8KbvA3gMsFDgTnkILYHsP41zHw67JX512YkEQdjEg4mZVsbn6964v4lwDcJxNyyZhTqQ90J5SPpj6GriWBWeGZGSsHHbLULx3M2DAFPjxgYD5U3ZBMis+qq+hDMjNJt+IFABreR7mjp4n31nvzH96Etj2p1bUzAWaUSKcxNNpJX+JAjlb/yM1ocWvZv3NPVLEHlgigN+oV50lIjEpqbMmRIp3duSo9oNJftuKFdaMUGozQxXTTvijMH2qQ+A+Gm/duH8C6R82ydvYf8A6FQ1y7neIUmrv8K8D5PDLOC83GkxuAIgZMLFLDq6awxLqQ8T4QXbTWyxEiJB6rDCFG/y9qqw+GeG4RvN4i5rIPIHwAQAQRbWWYz32irgzR7b9YHL+5OPntXLvjG+x4y6G/DpVP8ATpBWP3JpIpAryrgNLjpnRWu79oHCgxNyDOywII331HPy3NO+C+K+Gu+m8o6kE+X6hDZbJznHtXIOKnpTS+p0nvRfUcVrPhWyou9LdxqBEYJIMDlGl5dsnGf9u9UT7Srh+4UfrJ9RkqFVSWbLcp39zmq74Tx1/h48p2WBtuNoPKcU48Q8UucUUa9EoCJE82wkgmJx0ioc4lGIZaaqT8JAe0DJnY9RP8xUx4fxWnrUD8NcXDMhMdRU1xfCuOYAEew/nXBRdFFP2+I1DvQeIt9qhuE8QO1Sdvipp5zCkUNEnQPesojVquJEN7k4z9ATTO7wztgK/wBRH86mr/iS2xJ2qEv/ABHbnafmaAuQDU4p1w/ArbEsBPuZ/wCqgPiLxmRoByab+KfELEQsD2FQaKdyZJ611tUgoi2TCmnNiyCJjeKZM2Iqf8M+Fr7xqK2VMev1EEwCLYzExkxvXSQEjXgKE8R4NeUjof5018kSAN+gG5+QrofD/BNgCbzO8gEy2gQDDQol8YP1FTfAeF2uHzbtqhG5ELOmS3MZcgjPUcvvXQQSF4x5WCong/wVfuwW+5Q9X9RkEgKm+Y6x9a6N4XwK2LSW0kIIAJME6+aSdyS09vV7UtDG3sBkAGOZeYyxkYxPWlo07HeACOzSy8xycztPq2pYekSIPXZZYj3Puiq/WYBj2HNIOTk5z06VT/tI8HFzhxxAw9mJjqrNoYEneDBH171bUeYIO8ZBnDfqPuOntio34ls+Zwd9Rkm0x75AII1GBuBt22pC4Ft9jshlIrkPC8biCcipGzckCq1qIPvT7hPEB1wazhaGukrBbeMbe9SNnaR+9QdnxME5p63ii6d6uybUCFMC7iKbcRe/lUF/8wfpSz4vNdMlOqikZxnNNmvxvTK54kBPWmh4mTnPtROkhcZqweEp51+3bb8bDV/pGT+4x9a6jqgdhufwj8rb5xv06VzP4FP/APrUncq4mYiVxmukl+vzkjpPK3M3YicdhikhkBpqiImarbPEntJOYHLgyzZ2/lvUX414BZ4kfeLLAEB1MMNI1D7xtwQdiCMmpEv16jJjO3K41NAHTtsaQzf7is/qMpHUwqkqfbeqe4GczuNlTZiy534l8B3kM2it9ekYaCNQOeU47Gq9c4cqwFxWXM8wI27HY12NzMgGSJAzqMgeYhiAoxO/tmhXYeVMEHEEhoDrqXkA0gBgRn8u+aElo336LU2M6VVzNHBE9KZvc5vaKv8Axvwzw105Ty2YqZVoYBhpP3aArho3kZbNVTxf4TuWeZTrWCeguADDE2wSSBjI6MKjWFZfMKGS6UbUN6uHgfjquMnPUTVNDTWlOltQ+tWRuFC6Hf4JWMgkfNZH70Wx4e8Y8s/uKqHC/EjKu5ipjw74sLb7ewz/AM0WpEW7hTf+Fft/GspVvxVCAQwispPuueZULxDxC6zmCGAxP/HQVF3L371JXoRPemdvwK9dUOoUKdtTqCRqCyFJkrJAmIk1xwa26aU6BN7TSZNGmcAEk4AAkk9gOpqRsfCXEb3AlpQGMuwmEMMQgljG+3bOatXhPw+nCnXJa4A3OxCLNs6iFmW0ss7AyFOc1LozGiQ9M2XQ0lJ+HfhwWAHuD75sDU4VV1IHTTHMTI0kiD6hnrYlce6q3uLYi6s7nnJ1/wCky9AQaRy4HpUiFBhfMtfePLNglcTu2BS0zlThsBlgYuLrX719+afTOWGKFsSZub9Mkei6W5lj0R0uRzHAMFiIUcwKXOZuY5GrYH00u28c3aCxEASnI0u/tHQek5oNq5qhu8ZWDAcFXHmNgQ4mF/KMZpVp5g7kQTB1QRNu4NZhR02jZsUzH2qbnb+ETm52/KOh7ZIjO/oyJdsZUxMdTnFLUzsZ2AIOo9XQ6mx377jNAR/9xWOusymD2RSUPt6valhukyRAGQxledDpEKMTvH4aZj7VO+2URkZmyKraveY66oDSR+mAw9xgUm+wZGBzK5E6jDAowxgQfn1rQacT2gEgxqlkOhcCCIz+XegeJcUFs3GbACEwSJhgRGhf1QM9zmqa+gqbFQWril3hpg0wupBqfe1Q7vBgjahCYCig0aesUdEPei3/AA49qcWvDbnRSRVErkkEWSeprTWo6mn6+FXPyxWJ4M+satqia7pTHR2p7wfCHtUxY8JAMkUf/CdhA/j/ANVM1TWpPgF3yr9ttgGgnH4gVnOMTP0rpuvV7zOx1QGwc+kQw99q5h5Wf7/YVbPBvHAUFu8fzKHbIggaQRtIIGT06irY/SCJlG9oFVYTcnfPcTqO2hxA5R079cUh7ncyROJ1GUENCLgEqZifxDFae7O/XJBI2YaGGhPeN59RzSblyPUfcgkCdI0PFtJJwZzO67Vb33qbjPleDcz+VlxoxOVkAEg5Qa1hEjdZ6jYYpLt+GY3CgsAMrrt/dpncFcweU1p3KdYiYyFBNsThVlmlJ74QYpDSogcu6rlUBgeZb7u35cdmxQuiVub5/SQDO/4WM3Q8qsRgkIIur+VeYnXjMZY5oZuxljpBhmyLY5h5dzHrOYbMepc1k45eVWwCNNsRcXUvOecnXIxGX2xSFufinSpIJZdKgC4pR/vHzhxqxB9OKAvqKm/TJFKG5liVTfiP4aKRdtLywfMUYAKmGKBjqI6/LNVo3JrqaXY5+oKsxEQCJtXZu3IAwAcBTCHeahfEfhy1eBOkhwpBa2ZJa3vrdyqEspU5Azqya9D8SBIOnciy6YZ2zOtlz7XBp3Yta+pHaDmpofAmokefqgtAtpP4PMSWLBV1CNzGQJqMHCmxe0MQcAggghgRIIIJH8dwadkWHEMmlQWltwipf0iCCSOs71lOWWTWU2hemgeIDA+Y/nV+8Uti3w142wEIHFQVxHKx6e+a1WVl8RV7ByPdLB/U31ThEAtXGAAb7w6hvJ4dSTO8yB+1L8EQG2HIBYraOo7yeHQEzvMYmsrKMjyu/cOyl58jvt2SfABrUM3M3l2jJyZAeDJ60vwga2l+Y6T6s+m7c079oEfKt1lbXAan/vHsVyNeJ9vYpfB894h+YTeENkQDbgZ6CljmvQ3MNbiDkR5K4jtk496ysp2gavs7ujd+o/tPdEun75V/DrQR0zauSIpXFGHUDABsYG3rcbfIAfSsrKSGBNnoi3b6Bb4waQAuABbwMD/NUbVFfHA08KAuAWEgYB5pz9c1lZUn/rH+SM/pHqfZc+uDaiKtarKyhaWLd1RIxU7wSCNhW6yuLyIFE7U04scw+darK4rbdOLY5qRxHWsrKhdTVBmnait1leQvRrPEMq3ArMo0tgEgbHpVw49dKcuJ8wmMT90xk99h+1ZWVrYB9MeqCHt6n2CRw6gW0IEFjbk9T92oyeuKB4UoNi2/4itqW6npk7nc/uaysqYgo7947pv/AAfUd0Hw0TZLnLw3MfVi5cjO+KT4eNRuFuYh74BOSACpABOwwMe1ZWUbwNR/eVofeJ6pHhy6776+aLrqNWYBsW5AnYe1D4bn4khuYK9jSDkDVw9zVAO09aysqS0dNu6Q01/sHuEBjPEKhyq/4QqvQc14YGwwB+1V/wCOUC37CgAAW2gDYc7bDpWVlZWCUSH6H2XYvYewTAVusrK+ksi//9k="/>
          <p:cNvSpPr>
            <a:spLocks noChangeAspect="1" noChangeArrowheads="1"/>
          </p:cNvSpPr>
          <p:nvPr/>
        </p:nvSpPr>
        <p:spPr bwMode="auto">
          <a:xfrm>
            <a:off x="1687514" y="-884238"/>
            <a:ext cx="2466975" cy="184785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3" name="AutoShape 7" descr="data:image/jpeg;base64,/9j/4AAQSkZJRgABAQAAAQABAAD/2wCEAAkGBhQSERUUExQWFRQWFxgYFxcYGBwfGhodGBcWFRcXGBcdHCYeGhokHhwYHy8gJCcpLCwsFh8xNTIqNSYrLCkBCQoKDgwOGg8PGiwkHyQsKiwsLCwsLCwsLC8sLCwsLCwsLCwsLCwpLTQsLCwsKSwsLCwsLCwsLCwsLCwsLCwsLP/AABEIAMIBAwMBIgACEQEDEQH/xAAcAAABBAMBAAAAAAAAAAAAAAADAgQFBgABBwj/xAA9EAACAQMCBAQDBgQGAgMBAQABAhEAAyESMQQiQVEFEzJhBnGBByNCUmKRobHB8BQzcoLR4ZLxFRaiUyT/xAAaAQEBAQEBAQEAAAAAAAAAAAADAgQBAAUG/8QAMREAAQIFAwIFAwQCAwAAAAAAAQACAxEhMfASQWFRwQQicbHRE4HhMnKh8YKRFDNC/9oADAMBAAIRAxEAPwC6LFxsHVqkSD5pC3l1DJ+7ULcX9Q5RtSw2s83MTkgnzWAuAWbq6V+7EOF/MMNgVjqGJTGZADHXAuAXbR8q3CKFdSObom+aIx1crbNkoxG15QjDybfa4B6id2zX4cC9TtnM1+oJz46z6bLC5JGrmYZKk625B5N0C1b5FlSDEnL7YohJEKTJXABYeqyJGmzb/NbJMT+XFZrj14B5mViqzy+Te+6SWbcNknLDIiiAlBkxAmMICbQKtCLLsCmdyOVdq1NFbm+S7hCTnx6bhYQRyTESqgkKJA821Fu3nYFckGE2M0SPwyVVjABItiLq6k5F5iQ/LnSeZqxUKCByxyja2pNsa7fe4w08uJ9LYolu3+WQDyqRCYYeZb5zLnMrj85xitDNqm+HgoSc78HosVsZlVYgna2PvFKv+snVnoZYZpVs6RJwOVmiEEgG3clm5ziG/wBozW7QnIwG/EsDF0GfvHySHziN1xS7XRvkSRBiR5dweY8bEA4j09ZpmC1Tc56onHM35WrYK5HSJIgAm3jNx5JlMTGwbNKtr+XOAJESdPPbm4/cGNj6jmt2xsdysE/iMpyMNbQoJWO34t6Wq/7iI/UZQ6lyYUEqfb1b4pmC1TvnojJz54SUWcg74DDmMNzqdbYw07SMrtS05iDvMfrID4Ik8oAYdJ9O1bCziZ2jZj1dDHpGZ37DNK0zjvGCQ0BtuUYww6zsc0jRapsVJOZdIUzBOTgxOo7+W4gco6fxxW89cke+oyhg8q8oJU/x2om+/WCQSNmOhhoX3jedzWfP2MGBMHS0IuTjPXcVQFr2UzzP5SCvScjABI3VtawiwNp7bCtsv4dhkAEgDJ1JyL2IjMbGtC8ADmNPyAlDOAMnl6fp2qv2vj3hfMu2tRQ2ZDagFGGLL+ojYY31bZqg0m07KdYCsLDocA9CQo5z+UZnV3j1HNYx3nAOTsoydD49R757jNbtuGWVPK2xEKIfmGd9+0eqk3eIVcswWZM4GDhuZs4OcR0rxBre2fde1DMusMqCdup2UHQdLSTLHlz/ALd6SVKzHuJECdEFZdpJBXHXrSrV0GWGwySIjorc7e0dvSaVpiSMkT2JlI3ZsCVMfU5qXA1vsqBQim+nrqAIjrDpzt9RifV7UmJyOs5WCQHE+tsCGB2npiiskzGTmDhjiHQyeUYJ/cZrTpqnrM/rIDcymPSIYHvsM1Lwa1OyoHM/hB3M79THORqGhxqPKIIBx+U4zSCcyeYjJzrMqPLcdEUlSO25xR3GowczODzGHGkjSOUAMBvIwaQxn1Z6lSQTt5dweWmOoOZ9XtRuBmb3GfKsHO3PKAw99TLtJDmbYkQiwikoT2ORvSLo/DMkSFBIMEDzbRFpIA2IyQYUbzR2ldzt0JGTbEGLabyhmJP4cUh0KjSMRhQSFEoNaQicxxI32TbNC4Hm+f0kBz444QLqzynAOArECBcXUn3SdnGmWjZs0N2nDSFaCVYhBF1Tbf7tRqMNB5ur704ZIGkcqnlUStscy67eBznmlem7YocCJ9KtGRptiLq5yeckPn8JlxvQEHm+fcpQcyxKAX0iWJUcrMCVtqdINq7yibjY58z+HNDk2x+XTHVbak2Pc6rjg2/mIQ7TR1MDUeUSrMVhBkG1d+8fmOQG2U8q5M0NZXmjK6SxEDNr7t9V673SMwMK2azkGl7nOOUwOduOSgLbKjkkD0qRCA6fvbM3Xl2lToxIy21DRZykgNKq6YxdHm2z592Th9Q5QYLjGKMLZGVGorjUAGJNo+Zbm7d5RqRiJg+o5xQ/K1HkOo+kMPvGgzfstrfkEHUNmGVzWUzpU7/2eyUG+fc9igLwVy795aNrQ/NlrzZOXGpWAPNq2ArVLZ7zc1sgo3MJ4k41cxXlQrAJIwelZSs+ppEneybVE2I+5HynJSOQco5lRSVQCYvWYtW+Y5BXJUwrYM0UjEZVWJgHTbEXlkcq85IuYzpMuaSLZUQvKOZV9NtTpi7ZE5uPyyuOzYoypvplVaQGACCLo8xPvG5yQ0jl6vtirANb3H98HoshOd+D0WBoEnlU8zRptjnXy7u/3hIaGzB5lzRUJUajiOZiAqAlB5dyXeWYFYO2yb5rVsTzbAkksoAgXF0v96+cONXKB+HFEtD8UbZYgAwQPKug3XgDYHEYQ7zWoNMze+D15QuOdvkrLdsrkDIxIAEm0JWblySZQxMHZs0S3b/LnoGEEnHmWybj/MjAI5ukVltesaiu5wxm2NJl2hVJQ9gctvS1TtzEYB9ZlRrQ5hFJUn9xmtLGme90LnZ88dFtAGMjM9RDGHGpTrblADA7SNtqWnMQd5ifxwGGhhPpEMBtPpOKwLqMb9phyNQ1odI5QAQd/wAozRANW/WMGGw4iNC4wwG87HNMxppe6InMutJmJ5iIMGGOORxA5Rgj9zilDp1IjsTKTsiwASp9txitjpPsSDHYo/Iv0OZ9VLWRE9IxgTpkGFXJkZ69KVjTS+6MlJC9O0AAx0OteRfr22FK09NhsAYHqyvKvuIzHWk3bgtoWOAo7ADlOoYWWOP4LtXCvjn4rfiHOjib1uyJ0qtplQCTEsu4+cn5UrGTldE58l1X4j+IfKXlPIcFl0nSW31op1DPWMatxTXwH44t3bgtXGCMYg4Cv0bMZPX6R715wfx6+Dm6ze8kzOczuPnR+G8efUpLHUpDBuojI+f1p/pyCHWV6M8V8bNhrsgyo8zSIE6BFyJyR6D7hjXnv4p8ZZuLvuvLr5SJmAIWJ7gKB9KuX/3xb9gNcMXLdsoTnmDpct75gAsu/b5VzDiOILsWO5M/vk1TGrjjNdU+zf7RDw9vQ8sCWLHE9IgmcCF/c9qnPGfipL/HWrGsEDyhhgQzNN64WOwVSUHb1dhXEOH4pkmCQGEGOowY+WBWf4ghg6khh1G/0rpZWa5Mr0Iv2oWLD+UxDaN29XqdwSO8gLEbk7VfeC4nzba3NLCRqhhLCMZGApKkfua8j2OO03FeeYNJJz7ddzXauG+37h5fXZuaQBoHLkxBB+ee+0xRPh9FbXyuuqOvTciY2OV5l5RAEie3StOvT5gAwY2dORcYIjMbVQPCftVbibltLVjDEDLAAaTzEAbmCIX29oroGI5Tgzp2AxzJAGT2+hxQvYa3TtfOyQ6zg4BnBIGHAjkXs2M9zmkP+rAOSDC4ZdD8q8xzBz+YZozL9AZA2Ucwlf1HOOm5pBH0B3iF9Yg5PNOrPTcUbm3vdIDmboLSozjqdlB0jS+Ms0jOZ2GaQUKbYjb0oCbYkSxl2BXHXCnajbc23UkAAYGh5Zs+/T0jNI0xmMjcgDdBBm4/dT26Nmhc31ukBQPLj0yJ5QRpWceZb+8aWPVcT6jikKk5XAbGpQNrq6h96/ZwfT+ZcUfy/wAsk7SAGPKNaHzHwJUkbHLb4oRt6jjM4BADkBl8xDqbkEMD3Hp2oHN9b5+EoOfPZBUaoaNyCSoDQHBt3B5jwoAcA8vRds0JRMMRqK6SdnMqDZugu0Ip0xtGzYNHKhznMx2uEC4IP6AFdR+YQp2mhzqI1DUeUlTDnM2boCLyDodyMtIrOW2od855TA5255TeD/rZI7XG1WsjtbQtbb2Mv1ihXLcnSCGZcLMXCCpN6ywtrFtcagJjZRJpw0iNXMVg6TDEm1KuBat45rbTBP4hIxQ7iFYWcryqCQBNo+bb02bXdJEEjCLIrKWny0O+DgdE7TmXA6IL8VeUxbVtB5hN6wkaubToKGImNztWUZONe0NCWrhQZXSlhQA3MAFZwRAMZAOKymhwiWjyTp1/Kr/Bh9TX3RFtFZKjIBGoKBJtQ9ub1ySZQ6ZAIy0EUVbMklczIDKATBAvWj5tzG5IwGHMNooa2zJIGplnIGttVrabjQilrbRMD1HJoxtySBzESAY8xsDzbTdLa4Jif05qgwzNDcYeOiBxz546JSqHMjOqcgByFuCfW3KAtwE4kcoxRU5iCRJ3Ozkal8u4J9CwQJidmxSTb1EjBmYB5yA41odI5AA6kZnC75osajDDfOluYxcXQw0LgQwG8j1ZrS1nBvnqs5OZeaxek8xHQ85lBocaVhVJUjHdjjFECxA3K4EwcoNQhFhQSpPUfhxWlO2r2JBjPLouRbSehBzPqoigrE9PkJ0bwiySCuYzsMVoYy1DdE458cLej8P0AMQMa05F+RGY9NEC9NgYwYHrEjlXPqxmNzWlSBAx0GyjlGpYA5jjH+04pap2wDgYCjmGpf1b46bnFOxtqG6IlYB3wDBOy+rlbAzvnP5t6WgjfGxOAoxyt3Jxn6DNYi9dgYyAB6t8nO+em4pSDr8iSAP9Lcx/62pWttQ7oyVFfEPHW7NhjdXUsDUuADpOJJyQRjtg1wv4l+NOEuPH+DsC3kL5Dw4zuzBQCT7YrpP2j/Cq8RNy/eum0iyLKemVwSTGTt7np1jg/jnAWEYi0zewYb9tsjHenYJAIHuqm/iTWmP3YYA7atM56ELg/MVH6+lLgkADJ/iZq2+A/ZnxF+GuRZU55stn9PT61bntYJuK41hdQKordIED6/zpGiu2+GfZVwqAa1Nw9Sxx+wqbs/A3CrtYt/8AiKzHxbBZaR4VxuvO6rWzbP8ACa9FP8DcId7Fv/xFRvHfZlwj7W9P+kkfw2r3/LavHwrtiuCGlDtXS/GvsgYAnh7k/pfH7MP6iqB4j4Rd4e5ouoUYbSMH3B2I+VOyK19is74bmXVz+CuIuPdVVcop06yIGlEgwrHCmJk9c13Pg/imwT5do+Yy8p8v/LGn0g3mADGMQCeuK8tWvFHC6QSFO8Hfbf8AYftVn+GPFLty4qLc0KWGfxHuBJ2jrIyelccyakOkvTAEiQImQMAbjUvMZO8jHU1mmcjrOQBsw/M3Zs49sU28I4Hy7SiWdoy7czHAZZZiR7YkZp2yz9ZzGrDCQZOMEe+woHNve60goUTmPckAGJGhxqbAggbfl2oZHWJIztqMqNDCTCqSpHbrRmXUdpnpGrDDSwj04IHfY0hhO4k7kEajgaHGlcDBHfc4oXN4N0gKAy5/MV9g5lBqHZFJUntuN6Q6TjBOwmGjHmWzoWFGxGY9IzRnxvkjpvlB0RO6mYntihspGNowoMASo1pCJnaRuMLtmgLaihv1TA5m3CA6huU7GOVoMC4srNtMYcRzdjmhtmA2x0kq0CQ48u4PKTJhoPNOXOcUdkxp9IJgAwg5xrTkXmJDDTnSfVQzEZ5VaCcC2IuiGx6yQ/8ApMvvis2j9NDc75VM058clN2bSBqx6WYGEB0TbuxbSXaVIbMj07UIqbY/LERtbVjZMjAm44Nv5yLfSacatPMRpHKzEKttetq7zNzno2wmFzQlUoNUQV0kkAKCbRKNqu3JZgU6xkIc1kLLUO+ccpmnO3EkO3xXlDQtl2Uekrw2pdJysMXkwCAT3BrK2vGWkGl7esjZhauXJX8B8zSdR06ZM71laYcEloP03ml+qstJroJ5ldG655mWcHnabXIwCLCKSjTvu2xiiskcu5WQAc5tjzEIt24USs9jhd6QTHqmdypETo+7uRatyTKnVBJHMMCi6SmNtMgCAoJtZEIhLNKe5wgxmpDL03G/twgJz44HRLNv8OwyFDQANQFy390nYgjMHlPei6ehEBvwmFxcX8i5kNjMeo5pAt6RAGkZVRAQYHmW4A5z+X6NiiqmMcqkwMBBFxdQzOonVjEZfatTWcG/XKoCc78FKXG+AYJwEBldD4HMcwc9xmiICvtsTgKJQaW3ljjPX0jNJQdYgEySBpHONLczZ9WcR0pdsdY2gkgdhobnb6Hp6fetLWcb9ULilJbjYdukTpyJYyTy467Glonb5Agf7l5jv2xO9aRPbIjMTlRGWbGVMfvmlqvbJ7xJxzLk4GD/AB3pmNtTdGStos7e2QJw2fUfft7Uod/l0mJwROwz27VgE/8Aqd8j2wf5Cqv9pPjTcNwDunmB2hQUUNGrB1SCFHv/ABFK1tqI3Fcm+1742fib5s8Pdc2LcB8BfvBIIDAAkAf1rm3CcC964tq2ssxgAR9ST0A70XjeJJJEkZOPmZJPbNdI+zP4e8qybzD7y7t3CdB9d/2qojxCZNQxpe6Sl/gv4Bt8MA7xcvfm6L7LO3z3+VXi1wwHSmfCYqUQV8lz3PMyvqMaGCQSFSlgVoisLxVhqu6UVrAtaD0QV7SpKEw9qhvHPAbXEobd1AynbuD3U9DU8RFAvKDQmbTMKXDUF55+M/gx+CuT6rLHkb3/ACt7/wA6hOC4nQff6Y+pr0H8TeDJxFh7T7MPqD+Fh7g1598R4F7FxrbiGUkH39x7V9Xw8b6jZG6+bFZpK7T9m3xMXuKPNLCAGDuWyJgoG5if2jauuss4+fSdxqUwMbjr2rzB8B/EN/hrwNlUnbnnHWeXMd4FemPD7/mWlaRkYiNMxIgL06fSre1chlEdZwevQ5ww/KOzd/fNIcd+uSDjcaG5Vye+Zy1FZemwPtHqGMDO+Om5pDDvgHJxpHMNLfqmc9NxQObxv1TgoTcu/sYgKDoGloUSxlc9dhQyhXAxGBgKCUGpe7sNOOvpOKMRGTjYnGkYGl5J5jjP0GaGVK5A2jYAZQdXbJlcTHQ5oSytt+qUFA8qPTgHlBACAyPMt8xJY/lx3OKGqzkYVoGpVC4ugn/MYyTr/LGWGKN5X5QT0BAydI8xJuP3BIwD6vahi3qPLmYAYLqMOC6HW3LhgdpHp2rMW2pud/fsmBz57ICdGiBgllXbXNu5965GzANiPSMUFQcNEldJJC6jKHyrgN24QolY2AOG3pwFDkGJmNh5hAuDS3MToADqDiRC7ZoMaiCw1EQSCPMb/wDjdWARbXGmQD1bFZSw08vXf+PynBztzyUheO4dOW6661wZdiSBhSSABJWDt1rKNa4i0oC3b2l15SDcUHlwDpUgCQAYjrWU8OF5R5H22dT7UsukCdnfY0+1LdFv0glhpB5mwLYOPKu8uXbo2e65ooBTpEZPLoBNrByZdgU+eE3zQ16tGkE6mKrpA1Dy7n3j8xhhqwFOF3oqCJaMjLEL1QC283LncR0HpOTNTov5dxv/AAjcc7cclES1HpHcAgaZ0DWkuxLMCpjEj1UREn09ZAYL0ZdafeMe8jE+oYEUPTEmJ0zJ0ljNsSJd8SUMbdTnFKs8w1RjucnBJGT1E1qa2ppv1z7LO50q5nRGQA579QJgOuedjGGE47DFKFwYJjp01HK6WE7Abbdjimd7jlB7/Omt7xX3pgAFIhvdYKYtXQSOpxuJOAVMbDI7dzRgv1j2nbIwMDB/lVWs+KB9j1I/bFTvhniGvBjUIj3icgDrHT2FJDImAuRYLmCafgdP77jA/vFQfxxdtLwN43gSgWdIG87CBtnrIjvU6BH9OnuMD+8VxT7efi59a8FaaEgNeAESTDIveBvHcidq0NFqLI4rnHA8KvE8TCrptzsOg6iTXWeF8TS0AD0H7e1cz+CrX3gPQA10fwjwoODccAzO9ZPEGbpdE/hwjf8A21Q2UYL3MR+9TPA/Edu5iYnamJ4rh40OqxtFIseEcOT9y4B6An6xmhkFsmZqxW76996WwnIqEN8WiAwI/lUxwXE6xI2rupMbTRFMZNC4jxBUE7/KtcYcx3pvA2r2qdAuEUmonifiG/cbTbSJ2jJ+ecUk8JxunU7f7ZE/UxT9vHbNk6Rk9SKzhPiS3dgAwTus5HzrhCEhMbXiLkabghgN+9c7+0fw8eYLg6jm+mx/auqeMcIGUssSMz/Q1QPjvgtdkP2wf6V2EdLws8ZtFWPhDgWa8nl3RbMiCTtJg9K9NeH2GS0itGoKASMAlQIPcz/Q15O8M8QuWLgZDBHcAgjsQdxuK9YeEknh7RIAby1JgQJCg7mcR/WvouCxsunBXt1xtG4kZ33xjvTbiL6rnqZiBGGGeY5wc49qXxfFLbEnrMQMnqDJ6Z/jVa4nxOdTEyT/AHA9qzPkKSW2DCdEU6vEyZ5RmffK6SJO0427VvbMTGk7amJAKnJMCRiR71UOF+IlLMs5U/zEipWz4vOxogGm6d3h3iylyvbmI2xqaUkqeaFBIJHzO+KG1vUYGTsMFyJ+8tmMKsEHfsuazhOKW4IP70ItFzy+kcgIJAKcywqkTt3G1EYYEiBuoaSDI5nRYVDkAjeMMNZAuAxyLygB1jMjlOc0JswHEzpJVhJh/urg8q3j1QckiWO0Ud0/DsCQArYEXOZPu0zhxpzH4s0JtuaVVoJBGgRdBRuRecnXBzGX3xWIst5eu/tytDTnxyeiXZ4JWUF2KtsRotj08sxmAYnfrWUO34ELgDkIGPqnhxuOVjzS0EgkSdjWU7Gt0j0XC9k6xJf4/hLQBjqHWcqpaBcGlwLjnSNLrML0UYzREEmSJIycFzgeVcGokIvTaNmxSCocnrM9DcIW4B09ChXX9Q5feiA6jzCSclTLGGHl3BoXlGY7jLVAbfyi43ya47M3QuP9IUwSWCyTJBTBOOVSVI2g81EuPpSBQLiFruSZVQCDG+xMDAkAGPel8TyiTtW+G2QJQ3ICrHi3HXUIFtGul8AKCWxvgZMDNN+F8P4m8smLXs8z78o/qaneHtS0gkbjtg7in1sBRXgJrU6IRQKrWfAOIsMVtxctydLEgMQc8y9xtgxTtOLu2sujj3AmPqKso4q3W2vKa4WdCj+u+UnCaleBZjbQsNLFRIiMgTB/voa89fbhwgt8cSMm4A5P0AA+WB/1tXcrXHMhkGR1B/oelcT+3DU/HoxHIbQ0fLU2Se5Mn2kDpWuG4Gi+ZFYW1Ub8AcGSjsfkKuvH8Q62tKSDsCKjPgzgtPDL75qwcXYkggTgViiOm8laYIkFGLwvDcPw/n8Qpv3WMBScTv8AIAdd/anHgd/heKLKlscPdCllKNKMAASCO8Qadnh0cQ9pWG4BOPnR+H8ORPRYRO2lQP4xTCKwNlKqswXl0waJolu46srHmQjf/nZgf371MeH3tIiTE0w47xFLCk3WCDaTt8qc+H+IIyBl0lOhBkH6is8pre1k1I6gzKTONvrUbxthiQJPMTqPRR7/AE2FOvEPFLdq3rcqq9STj60jhOPtcQoa24cHqKkjSaKSK0TDxv4stcCFt2bduSoZrj5GdgY3Jjv2FCs8VZ4+ybulbXEWzAZMA4lY9j2O1TDcIw2Cn2I/pQUsGc20Hyx/StLozSzTJYvoOa7VNN/CrzFNL71H+PeHa7LpHQx8xtVgtcMFM0PjrIIPvWMu3XHrz2qnXp6ho/jXrvgUi0mNkX32UDc+1eWPG+C0cWQOtwCOx1R+1ekeJ4ra3OEABz1iIPyr6j3jSCscNhc6QTX4h4W5cuA2nUqRDSTiNiIGZnbpFRj/AAmzDmukf6V/5JqY/wAcBSbnjIHasshOZX02GK1ulqi0+ELKqFIJYEtrmHaYHMRuBAgRj6moa/8AD962xZL66Vg6WBDEExAOxiZ6TVqHi4faKVctgivECVFTXPb+pN/CxG2wET3p3xrxDjdSD16dMZimfDvobSYAJ3qSvWxp3qhVpURCNU1vy4AC4B5V/AOb7y3kHW2eXEbtihQIkSqtGQNAi9P42OuQ+cQZcYrXBSUEDI5JA0yVlkm40k9RgEcx2ilBQ2V2bGpQZi5LqfNc9HnCzuuBXzXNAlQb569FYOZv0Qk8D84C5Frm3m1cORhuYupOQcwK3WLwLXRrXTDZ/wAy8YOzCVIXDSMDpWVphuIYBMCnCT6rxT6kuJCnF0VlBldgZAVpMC4AyfdJgQ4jm7HOaMc4YYbJVpGLg0sPLTOGj1fmOaEUjlHKDqVQZQcwFy3yLzGCNO4PqxWuJvaUJAIDTAA0Yurkx6yQ0np6vagAEza4z1QnM6nokcKZZmMbmSMDGJjptQOJJuN10jb396Lw6coFHNnFbGkkSRzkapop0iKjfEvEIMT7k9gKd8Xe0hiegJ/amPwjwX+KuPecHQjBUHdgNQnpAx9WHau3MkxIYNRTDw5OKuIbnkXiJxiJHTSCQW+gpa+K3BIa1dWASZttiN+ldEXPvPzOGE77YI99qWuf4YydxBHbf+tKIU90H/LcLhc98P8AHxdGJg7Hv71VvtRs6+FtmM272/6XU4+Qcf8A6q0/EHwld4d9fDKblo5NtctbPWB1T5ZG1Q/jF8vwd8PafFppBQiDEruN5g98UYmxyWLoiwiQUD4at/cWv9AP7ianEt5mJNQnw5cjhrIIg+Wkg/6RU5auUBuVEATCkOGsRRbluAWPQVrhXxSfFL/LFWAJLUZzkucfaPwNy/wi3LcsEYl1G8HqRUX9ma30F1HVhZcDTM+v9P03q3WXKM2kkBjntUrwq/iImB1pQ46NK46GDEESao/2i+F37tqyLas6IWLgbyY0kjtvT77PuCvcNw83QV1GUB3j5Vb7lzVsIA/jTTVzLOQDP/NcLjp0rgaBEL9yrJwrB1B9qJcs4pr4bc0nSNunyNP2aoMiFLiQaJnoptxS4p1deDTTi3wazFHFtNcw4rwY3fFEUbaxcPsEAc/uREV0fieOKgknmYkk+5Mmq/wXhTf4xr2pVU2yoJBMHGMDA981Y0+BeIvMDdu20tnPISzEe0gAY653rWJvAAR+HLIc3OTLwi3xPFG55enSkQzEiSQSVEAyQM/UVLWPg7iSfvL1tRnAVmzEjePf9qtnA8Ali2tu2AqL0yNvUSdyTuT1iikRt/UekSJJycY69aUQwP7XHeKeTSy55f8AAr/ClmchrbMCjqCMxIBU5Wf54qX4HjNagirLxHDq6spEqwK7HII1LzN+2Jyfauf+DB7V+7YY6tGQehDQVP1Bn96JwkU0OIX0Kshshpo/DMQNLfQ/0NZwlvvRrqRXioeROSbcIhlwBmQwhZMrLLknSv4hJG7b0Vl1GBzTgEBrhGr7220nkADAxuPTmmd1tDK24BHSYgzgSM9BnrTu4s8sgkYUGWiJu2iLaQo2IEx6Rk1jiCThbe+VStnmVWeVdbmQEq2f89hBOSsKpGDIwTtWUkteH+Wr6DkANbWNXNGkriCY+lZTQgdAl9Ow3/KuR20/7/KIqacLgHUqkSgMRdtc7S7blcTu2BUfd4tXu4C6RJUiZOrOS2SJntvtROP4oICAQWMrI1FiFIZGNx8nlYjE5Y5xTXh0AE/3/wCqiGKk0uonVSC3Yox4o9qZ2ATR7STvWpo3UOaN0jibCupB6gj98GnfgPDW7HD27QZeUd5JbL6owASZ39s0k2JBimNy22e4rpMjNTIPEpqzKwOJB+pO4kYGNx17b0QGd+sYM9RGw9+/vVWuKwyMfLFH4Pj7i9ZGZUn+u4pWvldG7w5lMFWQHv7f8HH971zT7WvEbtu9w4A1W9JJUjEhoJHvEV0ThOMVxjBxI23wfn86qv2m+F+Zw9t4ylwA46Pg++4WqfViGCAIgDlRuE4kdNqleG4ioK+oTTHWZ+dPeDuZrCAtTTKitnD3MCozxPipmDTmzc5cVEcXdyS2w/pVAJg6ZASLVkufr/ZqVtcJCwXAn+/pUbwFi5fYAEpbzzDf5VbOC+D7P+HGuWeMuTknvSNa42VRY0OH5TfhQ1rh8xrX5Tmh3eEK+9S/jPw5wSWJZ0tAFSX8wKRkbmdqhuN4B7Ae7buBuHWMEyYjJDdRtXntcLqGx4T6CY9UWzxBXSexg/Kp1LsjFV3h7gcBl2NSPBXMRRKXEtMkTiGzTDxK7C/SnHEvmo68dTqvcj/miIQudMJnxXDO9pQrFBmYwSYrpPw2hXhLIbcJk7YM9f4/tVMfh9YAXJLAD3k4H996vj3ltIoJ2ECMk4jH1H8q0+HEplejfoa1HJjP1O/QQZJ/vFM7niNtfxAkdpJxj1HGRj981G8dxZub4Hb+GT/Yph5QnemL5lehwARNxU1c8UX39jucek8x+fTrTC4ytcNwLzEAEkycSR/M0F7AkZ2p1wvDgCSaE3SaWtE0kuf7FIdzG9Omt4+dNTb3q6FeaQU34hpUgdRW+B40lQhIDAAKCzAEoda8qDUxgEHOwGDNIcad9jTNuJNtwyzIIwDEwZj+lZntndIaKaXibiDTbS5o3XTaUABuYCC4MiYMgZBrVIseJaVARGZfwlbNxhByBq1ZIGD7g1uuMHlHlZbcVV6Sa6QeZXVdN9rjSzEnuxkx0UHrUnwyd/2/5ppwdmBtn+X/AHUhZ4Ux/wBUoCNokndtlNPbFkUz4bhSMmlX+NC/9VRnKaJwLjJqV4hxBUSBkdOh+vQ1AXviMEyA2DBwcHeCe9Ze4xbvEIgvFVYnVkbAEmMHOKtnBcOtlNKjSBk9ASPUSTlpGZ/TvRMBJnNc/wCtVD/7In4pA2mMZ99qf2OPRtjVna0CpUgEEQQdjAkAlpkEY69ar/F/BaHPDt5ZnAy1sgiRBOR9CRnan09CqEdu4kiedGVMEbEb0biuO87hb6tGpE1fOMg+xx/Cqq3GvauvaeNSxkHDAgEEe2af+CffXbtktHm2XWeokj/s/SvBxnLqqisbo1BUXjbwZ47Gaf8ACLEGgeIfDXEcM5N22dAx5gyhziCNp7GDTnhBkUYErqDKdCrHYEJn++1VH4n4wWrczEmKt/EPCKDXPfj7w97y2xbDNzH07j0xj96tgmZJGktm4bBVz4j+KrvkpYR2A9WCQQMxqI3J/kKqZ4i5EamjtJrrPwf9mAuJrvyoLgQfUe+Tt/7q98N9m/himTw1snVGS529tVamuDRJYIjZmc6rzKTVu+EfjO5YUWCxNuZCkmDMcvZe813nhPg/w0QV4Th8sclAdp/NNVv4g+x3geIbVaH+HJ14Q8pboNJMDqYG9dc9rhIow1zSoD4J8eF13t7CSVHYE7fSrtwo5iOsVy74b+EeJ4Hjl8wA2yWGoGZEEBo3G4ro9u/Dj3wayxGgGi3hxc0OKJxb5M1H2zN1f76U7405x1ptwHCPdvhbca4JyYEAZzFZyNgjmJ1Vg8KI84E+lEe59VGD/GlJ4h5h1sZJz8vYe1OP/imscLfa4VNxrZXlkgYxmNyT/AVTrviOhN4xSyLAAtEPS5xP+lZOK8VVRTHh+OvX2IsW9UTLHCiNxPU+wk1J/D3wuptI/ErquNzaWYwAxOgFB1GJnGT2qy4URsN49IiNLQq5989xVSncqHRgKNCqH/xfGbEIN/xzMDVgAEnGdq1w3FXFuFL5CFD6ScHs3uD0q3M+ncx1OdIOgQcCWI056+kVXfjS4lvhwWUE60RDAEZ1AgnmI0yN4wdqKIBK6nWXXUvY4hWEyD7/APFBvmM1CeG+IsVHLoH0qasvqFVDqF7RpqmVy/P94qM4mzIMD/ke471N3OAAztTB7EGV/v8A5rpB3TAhwooFmzsfoTWVItwpmsqZKNCk7duKfcNb003QRWr3GgClFF11aJxxXGQKgb/EuxMfyrXE8fJitrbAUsQf93/FG501weUUVX8V48pfRgQCjK0rvv37xNdYt3PxdoJiTkDS0u0DaO2xrjnGjzCze5/arjxP2ioAPLtMzAD1nAOjQw6422HfvUsOndS5pIV1Q/UiOpJldpZoAJU/xOa215Ruw+rSdtSmTAHX+Ga494l8b8YzgG8ygjAWBsCuDuMGoo8WxPMST3Jn+dKIpC63wxdcrrnxJ8OLxYDW3C3k9LTqBDSQrxsJmDmPrUZ8M/D99L6tdUKF3OoGd1gAE4z1qk8Bxj2yGRipGxUx/wC66t8OeKniOHR2iTKsJgTJUkKO5HXua6whzhO6mKx0JspzCF8Z8KbvA3gMsFDgTnkILYHsP41zHw67JX512YkEQdjEg4mZVsbn6964v4lwDcJxNyyZhTqQ90J5SPpj6GriWBWeGZGSsHHbLULx3M2DAFPjxgYD5U3ZBMis+qq+hDMjNJt+IFABreR7mjp4n31nvzH96Etj2p1bUzAWaUSKcxNNpJX+JAjlb/yM1ocWvZv3NPVLEHlgigN+oV50lIjEpqbMmRIp3duSo9oNJftuKFdaMUGozQxXTTvijMH2qQ+A+Gm/duH8C6R82ydvYf8A6FQ1y7neIUmrv8K8D5PDLOC83GkxuAIgZMLFLDq6awxLqQ8T4QXbTWyxEiJB6rDCFG/y9qqw+GeG4RvN4i5rIPIHwAQAQRbWWYz32irgzR7b9YHL+5OPntXLvjG+x4y6G/DpVP8ATpBWP3JpIpAryrgNLjpnRWu79oHCgxNyDOywII331HPy3NO+C+K+Gu+m8o6kE+X6hDZbJznHtXIOKnpTS+p0nvRfUcVrPhWyou9LdxqBEYJIMDlGl5dsnGf9u9UT7Srh+4UfrJ9RkqFVSWbLcp39zmq74Tx1/h48p2WBtuNoPKcU48Q8UucUUa9EoCJE82wkgmJx0ioc4lGIZaaqT8JAe0DJnY9RP8xUx4fxWnrUD8NcXDMhMdRU1xfCuOYAEew/nXBRdFFP2+I1DvQeIt9qhuE8QO1Sdvipp5zCkUNEnQPesojVquJEN7k4z9ATTO7wztgK/wBRH86mr/iS2xJ2qEv/ABHbnafmaAuQDU4p1w/ArbEsBPuZ/wCqgPiLxmRoByab+KfELEQsD2FQaKdyZJ611tUgoi2TCmnNiyCJjeKZM2Iqf8M+Fr7xqK2VMev1EEwCLYzExkxvXSQEjXgKE8R4NeUjof5018kSAN+gG5+QrofD/BNgCbzO8gEy2gQDDQol8YP1FTfAeF2uHzbtqhG5ELOmS3MZcgjPUcvvXQQSF4x5WCong/wVfuwW+5Q9X9RkEgKm+Y6x9a6N4XwK2LSW0kIIAJME6+aSdyS09vV7UtDG3sBkAGOZeYyxkYxPWlo07HeACOzSy8xycztPq2pYekSIPXZZYj3Puiq/WYBj2HNIOTk5z06VT/tI8HFzhxxAw9mJjqrNoYEneDBH171bUeYIO8ZBnDfqPuOntio34ls+Zwd9Rkm0x75AII1GBuBt22pC4Ft9jshlIrkPC8biCcipGzckCq1qIPvT7hPEB1wazhaGukrBbeMbe9SNnaR+9QdnxME5p63ii6d6uybUCFMC7iKbcRe/lUF/8wfpSz4vNdMlOqikZxnNNmvxvTK54kBPWmh4mTnPtROkhcZqweEp51+3bb8bDV/pGT+4x9a6jqgdhufwj8rb5xv06VzP4FP/APrUncq4mYiVxmukl+vzkjpPK3M3YicdhikhkBpqiImarbPEntJOYHLgyzZ2/lvUX414BZ4kfeLLAEB1MMNI1D7xtwQdiCMmpEv16jJjO3K41NAHTtsaQzf7is/qMpHUwqkqfbeqe4GczuNlTZiy534l8B3kM2it9ekYaCNQOeU47Gq9c4cqwFxWXM8wI27HY12NzMgGSJAzqMgeYhiAoxO/tmhXYeVMEHEEhoDrqXkA0gBgRn8u+aElo336LU2M6VVzNHBE9KZvc5vaKv8Axvwzw105Ty2YqZVoYBhpP3aArho3kZbNVTxf4TuWeZTrWCeguADDE2wSSBjI6MKjWFZfMKGS6UbUN6uHgfjquMnPUTVNDTWlOltQ+tWRuFC6Hf4JWMgkfNZH70Wx4e8Y8s/uKqHC/EjKu5ipjw74sLb7ewz/AM0WpEW7hTf+Fft/GspVvxVCAQwispPuueZULxDxC6zmCGAxP/HQVF3L371JXoRPemdvwK9dUOoUKdtTqCRqCyFJkrJAmIk1xwa26aU6BN7TSZNGmcAEk4AAkk9gOpqRsfCXEb3AlpQGMuwmEMMQgljG+3bOatXhPw+nCnXJa4A3OxCLNs6iFmW0ss7AyFOc1LozGiQ9M2XQ0lJ+HfhwWAHuD75sDU4VV1IHTTHMTI0kiD6hnrYlce6q3uLYi6s7nnJ1/wCky9AQaRy4HpUiFBhfMtfePLNglcTu2BS0zlThsBlgYuLrX719+afTOWGKFsSZub9Mkei6W5lj0R0uRzHAMFiIUcwKXOZuY5GrYH00u28c3aCxEASnI0u/tHQek5oNq5qhu8ZWDAcFXHmNgQ4mF/KMZpVp5g7kQTB1QRNu4NZhR02jZsUzH2qbnb+ETm52/KOh7ZIjO/oyJdsZUxMdTnFLUzsZ2AIOo9XQ6mx377jNAR/9xWOusymD2RSUPt6valhukyRAGQxledDpEKMTvH4aZj7VO+2URkZmyKraveY66oDSR+mAw9xgUm+wZGBzK5E6jDAowxgQfn1rQacT2gEgxqlkOhcCCIz+XegeJcUFs3GbACEwSJhgRGhf1QM9zmqa+gqbFQWril3hpg0wupBqfe1Q7vBgjahCYCig0aesUdEPei3/AA49qcWvDbnRSRVErkkEWSeprTWo6mn6+FXPyxWJ4M+satqia7pTHR2p7wfCHtUxY8JAMkUf/CdhA/j/ANVM1TWpPgF3yr9ttgGgnH4gVnOMTP0rpuvV7zOx1QGwc+kQw99q5h5Wf7/YVbPBvHAUFu8fzKHbIggaQRtIIGT06irY/SCJlG9oFVYTcnfPcTqO2hxA5R079cUh7ncyROJ1GUENCLgEqZifxDFae7O/XJBI2YaGGhPeN59RzSblyPUfcgkCdI0PFtJJwZzO67Vb33qbjPleDcz+VlxoxOVkAEg5Qa1hEjdZ6jYYpLt+GY3CgsAMrrt/dpncFcweU1p3KdYiYyFBNsThVlmlJ74QYpDSogcu6rlUBgeZb7u35cdmxQuiVub5/SQDO/4WM3Q8qsRgkIIur+VeYnXjMZY5oZuxljpBhmyLY5h5dzHrOYbMepc1k45eVWwCNNsRcXUvOecnXIxGX2xSFufinSpIJZdKgC4pR/vHzhxqxB9OKAvqKm/TJFKG5liVTfiP4aKRdtLywfMUYAKmGKBjqI6/LNVo3JrqaXY5+oKsxEQCJtXZu3IAwAcBTCHeahfEfhy1eBOkhwpBa2ZJa3vrdyqEspU5Azqya9D8SBIOnciy6YZ2zOtlz7XBp3Yta+pHaDmpofAmokefqgtAtpP4PMSWLBV1CNzGQJqMHCmxe0MQcAggghgRIIIJH8dwadkWHEMmlQWltwipf0iCCSOs71lOWWTWU2hemgeIDA+Y/nV+8Uti3w142wEIHFQVxHKx6e+a1WVl8RV7ByPdLB/U31ThEAtXGAAb7w6hvJ4dSTO8yB+1L8EQG2HIBYraOo7yeHQEzvMYmsrKMjyu/cOyl58jvt2SfABrUM3M3l2jJyZAeDJ60vwga2l+Y6T6s+m7c079oEfKt1lbXAan/vHsVyNeJ9vYpfB894h+YTeENkQDbgZ6CljmvQ3MNbiDkR5K4jtk496ysp2gavs7ujd+o/tPdEun75V/DrQR0zauSIpXFGHUDABsYG3rcbfIAfSsrKSGBNnoi3b6Bb4waQAuABbwMD/NUbVFfHA08KAuAWEgYB5pz9c1lZUn/rH+SM/pHqfZc+uDaiKtarKyhaWLd1RIxU7wSCNhW6yuLyIFE7U04scw+darK4rbdOLY5qRxHWsrKhdTVBmnait1leQvRrPEMq3ArMo0tgEgbHpVw49dKcuJ8wmMT90xk99h+1ZWVrYB9MeqCHt6n2CRw6gW0IEFjbk9T92oyeuKB4UoNi2/4itqW6npk7nc/uaysqYgo7947pv/AAfUd0Hw0TZLnLw3MfVi5cjO+KT4eNRuFuYh74BOSACpABOwwMe1ZWUbwNR/eVofeJ6pHhy6776+aLrqNWYBsW5AnYe1D4bn4khuYK9jSDkDVw9zVAO09aysqS0dNu6Q01/sHuEBjPEKhyq/4QqvQc14YGwwB+1V/wCOUC37CgAAW2gDYc7bDpWVlZWCUSH6H2XYvYewTAVusrK+ksi//9k="/>
          <p:cNvSpPr>
            <a:spLocks noChangeAspect="1" noChangeArrowheads="1"/>
          </p:cNvSpPr>
          <p:nvPr/>
        </p:nvSpPr>
        <p:spPr bwMode="auto">
          <a:xfrm>
            <a:off x="1687514" y="-884238"/>
            <a:ext cx="2466975" cy="184785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5" name="Picture 8" descr="https://encrypted-tbn2.gstatic.com/images?q=tbn:ANd9GcQTXPF2uehUtbTgKX855Tpu0mNAOPLv3mw1HJ_L41mKkKsd3kUF5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"/>
            <a:ext cx="5372100" cy="516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1347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4294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You Forgotten…</a:t>
            </a:r>
            <a:endParaRPr lang="en-US" sz="5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42950"/>
            <a:ext cx="12192000" cy="6115050"/>
          </a:xfrm>
        </p:spPr>
        <p:txBody>
          <a:bodyPr>
            <a:normAutofit lnSpcReduction="10000"/>
          </a:bodyPr>
          <a:lstStyle/>
          <a:p>
            <a:pPr marL="609600" indent="-609600"/>
            <a:r>
              <a:rPr lang="en-US" altLang="en-US" i="1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“Have you forgotten how it felt that day to see your homeland under </a:t>
            </a:r>
          </a:p>
          <a:p>
            <a:pPr marL="0" indent="0">
              <a:buNone/>
            </a:pPr>
            <a:r>
              <a:rPr lang="en-US" altLang="en-US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en-US" i="1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fire and her people blown away.  Have you forgotten when those </a:t>
            </a:r>
          </a:p>
          <a:p>
            <a:pPr marL="0" indent="0">
              <a:buNone/>
            </a:pPr>
            <a:r>
              <a:rPr lang="en-US" altLang="en-US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en-US" i="1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towers fell we had neighbors still inside…</a:t>
            </a:r>
          </a:p>
          <a:p>
            <a:pPr marL="609600" indent="-609600"/>
            <a:endParaRPr lang="en-US" altLang="en-US" sz="1400" i="1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/>
            <a:r>
              <a:rPr lang="en-US" altLang="en-US" i="1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you forgotten all the people killed some went down like heroes in </a:t>
            </a:r>
          </a:p>
          <a:p>
            <a:pPr marL="0" indent="0">
              <a:buNone/>
            </a:pPr>
            <a:r>
              <a:rPr lang="en-US" altLang="en-US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en-US" i="1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Pennsylvania field.  Have you forgotten about our Pentagon all </a:t>
            </a:r>
          </a:p>
          <a:p>
            <a:pPr marL="0" indent="0">
              <a:buNone/>
            </a:pPr>
            <a:r>
              <a:rPr lang="en-US" altLang="en-US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en-US" i="1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loved ones that we lost and those left to carry on.”  </a:t>
            </a:r>
          </a:p>
          <a:p>
            <a:pPr marL="0" indent="0">
              <a:buNone/>
            </a:pPr>
            <a:r>
              <a:rPr lang="en-US" altLang="en-US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(Darryl Worley- Have you Forgotten?”)</a:t>
            </a:r>
          </a:p>
          <a:p>
            <a:pPr marL="609600" indent="-609600"/>
            <a:endParaRPr lang="en-US" altLang="en-US" sz="14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/>
            <a:r>
              <a:rPr lang="en-US" altLang="en-US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made a spiritual application when 18 people died in a tower to the </a:t>
            </a:r>
          </a:p>
          <a:p>
            <a:pPr marL="0" indent="0">
              <a:buNone/>
            </a:pP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en-US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people still living of their need to repent! (Luke 13:4-5).  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altLang="en-US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 us never forget of our need to repent so that we won’t die in our sins!</a:t>
            </a: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09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4294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You Forgotten…</a:t>
            </a:r>
            <a:endParaRPr lang="en-US" sz="5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42950"/>
            <a:ext cx="12192000" cy="611505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…God Your Creator?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(Jeremiah 44:4-10; 23:9-22; Romans 1:18-32)</a:t>
            </a:r>
          </a:p>
          <a:p>
            <a:pPr marL="0" indent="0" algn="ctr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have, God will punish you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(Jeremiah 44:11-14; Romans 2:5-6, 8-9)</a:t>
            </a:r>
          </a:p>
          <a:p>
            <a:pPr marL="0" indent="0" algn="ctr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have not, God will never forget you &amp; reward you in the future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(Isa. 49:14-16; </a:t>
            </a:r>
            <a:r>
              <a:rPr lang="en-US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Ezk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37:11-14, 24-28; Jn. 5:25; Eph. 2:1-7; Heb. 13:5, 20)</a:t>
            </a:r>
          </a:p>
          <a:p>
            <a:pPr marL="0" indent="0" algn="ctr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you forgotten God your Creator? </a:t>
            </a:r>
          </a:p>
          <a:p>
            <a:pPr marL="0" indent="0" algn="ctr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so, God will punish those who do not obey the gospel (2 Thess. 1:7-10).</a:t>
            </a:r>
          </a:p>
          <a:p>
            <a:pPr marL="0" indent="0" algn="ctr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remember Jesus Christ, you’ll be richly rewarded (2 Tim. 2:8; 4:8)!</a:t>
            </a: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53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143</Words>
  <Application>Microsoft Office PowerPoint</Application>
  <PresentationFormat>Widescreen</PresentationFormat>
  <Paragraphs>31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Impact</vt:lpstr>
      <vt:lpstr>Tahoma</vt:lpstr>
      <vt:lpstr>Office Theme</vt:lpstr>
      <vt:lpstr>PowerPoint Presentation</vt:lpstr>
      <vt:lpstr>Have You Forgotten…</vt:lpstr>
      <vt:lpstr>Have You Forgotten…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6</cp:revision>
  <dcterms:created xsi:type="dcterms:W3CDTF">2020-09-13T18:25:20Z</dcterms:created>
  <dcterms:modified xsi:type="dcterms:W3CDTF">2020-09-13T19:07:51Z</dcterms:modified>
</cp:coreProperties>
</file>