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9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3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0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8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5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7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4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0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2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39CB-944D-4C90-9941-12A6BD7CA2C8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C6DB-A4A5-4613-9FC4-70A0057B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0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mes Richardson Quote: “To condemn your sin in another is hypocrisy. Not  to condemn is to reserve your right to sin.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116281"/>
          </a:xfrm>
        </p:spPr>
        <p:txBody>
          <a:bodyPr>
            <a:noAutofit/>
          </a:bodyPr>
          <a:lstStyle/>
          <a:p>
            <a:r>
              <a:rPr lang="en-US" sz="7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Serious Sin of Hypocrisy</a:t>
            </a:r>
            <a:endParaRPr lang="en-US" sz="7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18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Serious Sin of Hypocrisy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525"/>
            <a:ext cx="12192000" cy="595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Hypocrites Choose Reputation over Character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6:1-18; 23:5-11; Gal. 1:10; Isa. 55:8-9)</a:t>
            </a:r>
          </a:p>
          <a:p>
            <a:pPr marL="0" indent="0" algn="ctr">
              <a:buNone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Hypocrites Don’t Practice What they Preach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23:3-4, 16-23; Rom. 2:19-21; James 1:22-25; 2:14-26)</a:t>
            </a:r>
          </a:p>
          <a:p>
            <a:pPr marL="0" indent="0" algn="ctr">
              <a:buNone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Hypocrites are Self Righteous and Faultfinders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18:9-14; 7:36-50; Matt. 7:1-5) </a:t>
            </a:r>
          </a:p>
          <a:p>
            <a:pPr marL="0" indent="0" algn="ctr">
              <a:buNone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Hypocrites will not Escape the Judgment of God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2:1-11)</a:t>
            </a: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1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5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Overcome the Sin of Hypocrisy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525"/>
            <a:ext cx="12192000" cy="595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yourself, Acknowledge your Sin, Repent of it, and Forsake it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Cor. 13:5; 7:10; 1 John 1:9; Acts 8:20-24; Prov. 28:13)</a:t>
            </a:r>
          </a:p>
          <a:p>
            <a:pPr marL="0" indent="0" algn="ctr">
              <a:buNone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 Seeking the Praise of Men, Seek to Please God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(Col. 1:9-14; 1 Cor. 6:19-20; Eph. 6:5-8; Matt. 5:16)</a:t>
            </a:r>
          </a:p>
          <a:p>
            <a:pPr marL="0" indent="0" algn="ctr">
              <a:buNone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what you Preach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4:9; 1 Thess. 2:9-12; James 4:17)</a:t>
            </a:r>
          </a:p>
          <a:p>
            <a:pPr marL="0" indent="0" algn="ctr">
              <a:buNone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Judge with Righteous Judgment, not by Appearance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7:24; Heb. 5:12-14; Rev. 20:11-15)</a:t>
            </a:r>
          </a:p>
          <a:p>
            <a:pPr marL="0" indent="0" algn="ctr">
              <a:buNone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9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175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 The Serious Sin of Hypocrisy </vt:lpstr>
      <vt:lpstr> How to Overcome the Sin of Hypocrisy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6</cp:revision>
  <dcterms:created xsi:type="dcterms:W3CDTF">2021-04-04T19:25:54Z</dcterms:created>
  <dcterms:modified xsi:type="dcterms:W3CDTF">2021-04-04T19:56:49Z</dcterms:modified>
</cp:coreProperties>
</file>