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0" r:id="rId2"/>
    <p:sldId id="258" r:id="rId3"/>
    <p:sldId id="278" r:id="rId4"/>
    <p:sldId id="277" r:id="rId5"/>
    <p:sldId id="276" r:id="rId6"/>
    <p:sldId id="275" r:id="rId7"/>
    <p:sldId id="274" r:id="rId8"/>
    <p:sldId id="273" r:id="rId9"/>
    <p:sldId id="261" r:id="rId10"/>
    <p:sldId id="263" r:id="rId11"/>
    <p:sldId id="266" r:id="rId12"/>
    <p:sldId id="268" r:id="rId13"/>
    <p:sldId id="267" r:id="rId14"/>
    <p:sldId id="264" r:id="rId15"/>
    <p:sldId id="272" r:id="rId16"/>
    <p:sldId id="262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B6264-0BED-4513-90D7-B220510709B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FAD48-A9BD-4DB0-BBF7-FB0C80BF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1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1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4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5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7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2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1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5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1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4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CBDC-9494-44B1-99F0-3C887C98D31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7FCE-568F-46FB-B72F-A1CFE30A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5652"/>
          </a:xfrm>
        </p:spPr>
        <p:txBody>
          <a:bodyPr>
            <a:normAutofit/>
          </a:bodyPr>
          <a:lstStyle/>
          <a:p>
            <a:pPr algn="ctr"/>
            <a:r>
              <a:rPr lang="en-US" sz="3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an Instrument of Righteousness or Wickedness?</a:t>
            </a:r>
            <a:endParaRPr lang="en-US" sz="3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985652"/>
            <a:ext cx="12108873" cy="587234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do not let sin reign in your mortal body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obey its lusts, &amp;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go on presenting the members of your body to sin </a:t>
            </a:r>
          </a:p>
          <a:p>
            <a:pPr marL="0" indent="0" algn="ctr">
              <a:buNone/>
            </a:pPr>
            <a:r>
              <a:rPr lang="en-US" sz="3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instruments of unrighteousness;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 </a:t>
            </a:r>
            <a:r>
              <a:rPr lang="en-US" sz="3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yourselves to God as those alive from the </a:t>
            </a:r>
          </a:p>
          <a:p>
            <a:pPr marL="0" indent="0" algn="ctr">
              <a:buNone/>
            </a:pPr>
            <a:r>
              <a:rPr lang="en-US" sz="3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dead, and your members </a:t>
            </a:r>
            <a:r>
              <a:rPr lang="en-US" sz="3000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en-US" sz="3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instruments of righteousness to God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sin shall not be master over you,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you are not under law but under grace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6:12-14)</a:t>
            </a: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638634"/>
              </p:ext>
            </p:extLst>
          </p:nvPr>
        </p:nvGraphicFramePr>
        <p:xfrm>
          <a:off x="-3" y="1"/>
          <a:ext cx="12192002" cy="6838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turned off to Christ, listening &amp; following the voice of a stranger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7:51; 1 Jn. 4:5; Jn. 10:5,10,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08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428360"/>
              </p:ext>
            </p:extLst>
          </p:nvPr>
        </p:nvGraphicFramePr>
        <p:xfrm>
          <a:off x="-3" y="1"/>
          <a:ext cx="12192002" cy="6838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turned off to Christ, listening &amp; following the voice of a stranger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7:51; 1 Jn. 4:5; Jn. 10:5,10,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Hearing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voice &amp; tuning in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10:3,16,27-30; 1 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4:6)</a:t>
                      </a:r>
                    </a:p>
                  </a:txBody>
                  <a:tcPr marL="68580" marR="68580" marT="0" marB="0"/>
                </a:tc>
              </a:tr>
              <a:tr h="2008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3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358327"/>
              </p:ext>
            </p:extLst>
          </p:nvPr>
        </p:nvGraphicFramePr>
        <p:xfrm>
          <a:off x="-3" y="1"/>
          <a:ext cx="12192002" cy="6838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turned off to Christ, listening &amp; following the voice of a stranger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7:51; 1 Jn. 4:5; Jn. 10:5,10,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Hearing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voice &amp; tuning in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10:3,16,27-30; 1 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4:6)</a:t>
                      </a:r>
                    </a:p>
                  </a:txBody>
                  <a:tcPr marL="68580" marR="68580" marT="0" marB="0"/>
                </a:tc>
              </a:tr>
              <a:tr h="2008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 tongue to 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hurt &amp; harm others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18:21; 15:4; 16:28; 26:28)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1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00982"/>
              </p:ext>
            </p:extLst>
          </p:nvPr>
        </p:nvGraphicFramePr>
        <p:xfrm>
          <a:off x="-3" y="1"/>
          <a:ext cx="12192002" cy="6838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turned off to Christ, listening &amp; following the voice of a stranger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7:51; 1 Jn. 4:5; Jn. 10:5,10,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Hearing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voice &amp; tuning in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10:3,16,27-30; 1 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4:6)</a:t>
                      </a:r>
                    </a:p>
                  </a:txBody>
                  <a:tcPr marL="68580" marR="68580" marT="0" marB="0"/>
                </a:tc>
              </a:tr>
              <a:tr h="2008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 tongue to 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hurt &amp; harm others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18:21; 15:4; 16:28; 26:28)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Tongue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speaks in harmony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4:11; Eph.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4:15, 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0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668306"/>
              </p:ext>
            </p:extLst>
          </p:nvPr>
        </p:nvGraphicFramePr>
        <p:xfrm>
          <a:off x="-3" y="1"/>
          <a:ext cx="12192002" cy="6838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turned off to Christ, listening &amp; following the voice of a stranger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7:51; 1 Jn. 4:5; Jn. 10:5,10,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Hearing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voice &amp; tuning in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10:3,16,27-30; 1 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4:6)</a:t>
                      </a:r>
                    </a:p>
                  </a:txBody>
                  <a:tcPr marL="68580" marR="68580" marT="0" marB="0"/>
                </a:tc>
              </a:tr>
              <a:tr h="2008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 tongue to 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hurt &amp; harm others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18:21; 15:4; 16:28; 26:28)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Tongue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speaks in harmony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4:11; Eph.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4:15, 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 sin which has become second nature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2:3; 1 John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3:7-8; 2 Tim. 3:13)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0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099747"/>
              </p:ext>
            </p:extLst>
          </p:nvPr>
        </p:nvGraphicFramePr>
        <p:xfrm>
          <a:off x="-3" y="1"/>
          <a:ext cx="12192002" cy="6838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turned off to Christ, listening &amp; following the voice of a stranger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7:51; 1 Jn. 4:5; Jn. 10:5,10,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Hearing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voice &amp; tuning in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10:3,16,27-30; 1 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4:6)</a:t>
                      </a:r>
                    </a:p>
                  </a:txBody>
                  <a:tcPr marL="68580" marR="68580" marT="0" marB="0"/>
                </a:tc>
              </a:tr>
              <a:tr h="2008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 tongue to 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hurt &amp; harm others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18:21; 15:4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16:28; 26:28)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Tongue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speaks in harmony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4:11; Eph. </a:t>
                      </a:r>
                      <a:r>
                        <a:rPr lang="en-US" sz="28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4:15, 25)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 sin which has become second nature to them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2:3; 1 John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3:7-8; 2 Tim. 3:13)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Chorus of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character traits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which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glorify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3:7-10; 2 Pet. 1:5-11)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211644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11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61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Selfish, boastful, haters of good, lovers of pleasure,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cause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division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rejected in regard to the faith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Tim. 3:1-7; Jude 1:18-19)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85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351755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11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61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Selfish, boastful, haters of good, lovers of pleasure,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cause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division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rejected in regard to the faith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Tim. 3:1-7; Jude 1:18-19)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Each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of the body is united in working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together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are growing spiritually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become like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4:1-16)</a:t>
                      </a:r>
                    </a:p>
                  </a:txBody>
                  <a:tcPr marL="68580" marR="68580" marT="0" marB="0"/>
                </a:tc>
              </a:tr>
              <a:tr h="2885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0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112623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11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61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Selfish, boastful, haters of good, lovers of pleasure,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cause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division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rejected in regard to the faith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Tim. 3:1-7; Jude 1:18-19)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Each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of the body is united in working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together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are growing spiritually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become like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4:1-16)</a:t>
                      </a:r>
                    </a:p>
                  </a:txBody>
                  <a:tcPr marL="68580" marR="68580" marT="0" marB="0"/>
                </a:tc>
              </a:tr>
              <a:tr h="2885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wasted their God given potential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will reap the evil they had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sown (Gal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6:7-8)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6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402550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11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61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Selfish, boastful, haters of good, lovers of pleasure,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cause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division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rejected in regard to the faith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Tim. 3:1-7; Jude 1:18-19)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Each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of the body is united in working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together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are growing spiritually to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become like Christ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4:1-16)</a:t>
                      </a:r>
                    </a:p>
                  </a:txBody>
                  <a:tcPr marL="68580" marR="68580" marT="0" marB="0"/>
                </a:tc>
              </a:tr>
              <a:tr h="2885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wasted their God given potential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will reap the evil they had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sown (Gal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6:7-8)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apart &amp; useful to the Master Composer in His service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prepared for every good work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2:19-21; Gal. 6:9-10)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361937"/>
              </p:ext>
            </p:extLst>
          </p:nvPr>
        </p:nvGraphicFramePr>
        <p:xfrm>
          <a:off x="-3" y="1"/>
          <a:ext cx="12192002" cy="6866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3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3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965133"/>
              </p:ext>
            </p:extLst>
          </p:nvPr>
        </p:nvGraphicFramePr>
        <p:xfrm>
          <a:off x="-3" y="1"/>
          <a:ext cx="12192002" cy="6866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remain slaves of sin-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8:34; Rom. 6:16, 23;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2:26; Eph. 2:1)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3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967137"/>
              </p:ext>
            </p:extLst>
          </p:nvPr>
        </p:nvGraphicFramePr>
        <p:xfrm>
          <a:off x="-3" y="1"/>
          <a:ext cx="12192002" cy="6866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remain slaves of sin-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8:34; Rom. 6:16, 23;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2:26; Eph. 2:1)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obedient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servants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we have been born again to a living hope through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DBR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1:16; 6:1-18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Pet. 1:3; 2:24) </a:t>
                      </a:r>
                    </a:p>
                  </a:txBody>
                  <a:tcPr marL="68580" marR="68580" marT="0" marB="0"/>
                </a:tc>
              </a:tr>
              <a:tr h="203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2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364947"/>
              </p:ext>
            </p:extLst>
          </p:nvPr>
        </p:nvGraphicFramePr>
        <p:xfrm>
          <a:off x="-3" y="1"/>
          <a:ext cx="12192002" cy="6866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remain slaves of sin-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8:34; Rom. 6:16, 23;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2:26; Eph. 2:1)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obedient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servants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we have been born again to a living hope through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DBR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1:16; 6:1-18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Pet. 1:3; 2:24) </a:t>
                      </a:r>
                    </a:p>
                  </a:txBody>
                  <a:tcPr marL="68580" marR="68580" marT="0" marB="0"/>
                </a:tc>
              </a:tr>
              <a:tr h="203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“Played like a fiddle” by the devil- mind is blinded by the god of this world (2 Cor. 4:4;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8:11-12;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4:17-19; Rom. 1:18-23)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885050"/>
              </p:ext>
            </p:extLst>
          </p:nvPr>
        </p:nvGraphicFramePr>
        <p:xfrm>
          <a:off x="-3" y="1"/>
          <a:ext cx="12192002" cy="6866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remain slaves of sin-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8:34; Rom. 6:16, 23;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2:26; Eph. 2:1)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obedient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servants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we have been born again to a living hope through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DBR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1:16; 6:1-18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Pet. 1:3; 2:24) </a:t>
                      </a:r>
                    </a:p>
                  </a:txBody>
                  <a:tcPr marL="68580" marR="68580" marT="0" marB="0"/>
                </a:tc>
              </a:tr>
              <a:tr h="203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“Played like a fiddle” by the devil- mind is blinded by the god of this world (2 Cor. 4:4;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8:11-12;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4:17-19; Rom. 1:18-23)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mind is in sync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mind 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2:10-16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Col. 1:18; Eph. 5:23)</a:t>
                      </a: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512351"/>
              </p:ext>
            </p:extLst>
          </p:nvPr>
        </p:nvGraphicFramePr>
        <p:xfrm>
          <a:off x="-3" y="1"/>
          <a:ext cx="12192002" cy="6866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remain slaves of sin-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8:34; Rom. 6:16, 23;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2:26; Eph. 2:1)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obedient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servants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we have been born again to a living hope through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DBR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1:16; 6:1-18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Pet. 1:3; 2:24) </a:t>
                      </a:r>
                    </a:p>
                  </a:txBody>
                  <a:tcPr marL="68580" marR="68580" marT="0" marB="0"/>
                </a:tc>
              </a:tr>
              <a:tr h="203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“Played like a fiddle” by the devil- mind is blinded by the god of this world (2 Cor. 4:4;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8:11-12;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4:17-19; Rom. 1:18-23)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mind is in sync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mind 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2:10-16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Col. 1:18; Eph. 5:23)</a:t>
                      </a: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Body dances to the beat of the devil-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[if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feels good do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it]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2:2-3; Prov.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14:12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16:25;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Jdg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21:25; Rom. 1:24-32)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0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733472"/>
              </p:ext>
            </p:extLst>
          </p:nvPr>
        </p:nvGraphicFramePr>
        <p:xfrm>
          <a:off x="-3" y="1"/>
          <a:ext cx="12192002" cy="6866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remain slaves of sin-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8:34; Rom. 6:16, 23;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2:26; Eph. 2:1)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obedient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servants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we have been born again to a living hope through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DBR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1:16; 6:1-18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Pet. 1:3; 2:24) </a:t>
                      </a:r>
                    </a:p>
                  </a:txBody>
                  <a:tcPr marL="68580" marR="68580" marT="0" marB="0"/>
                </a:tc>
              </a:tr>
              <a:tr h="203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“Played like a fiddle” by the devil- mind is blinded by the god of this world (2 Cor. 4:4;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8:11-12;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4:17-19; Rom. 1:18-23)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mind is in sync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mind 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2:10-16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Col. 1:18; Eph. 5:23)</a:t>
                      </a: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Body dances to the beat of the devil-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[if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feels good do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it]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2:2-3; Prov.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14:12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16:25;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Jdg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21:25; Rom. 1:24-32)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Body is in step with the head of the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to be a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living sacrifice to God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12:1-2;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2:15;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6:19-20; Gal. 2:20)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718273"/>
              </p:ext>
            </p:extLst>
          </p:nvPr>
        </p:nvGraphicFramePr>
        <p:xfrm>
          <a:off x="-3" y="1"/>
          <a:ext cx="12192002" cy="6838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Turned</a:t>
                      </a:r>
                      <a:r>
                        <a:rPr lang="en-US" sz="2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by the world-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(Obey Lusts of the Flesh- Rom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6:12)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Tune Your Body to Righteousness 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Scriptures- Rom. 6:13)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08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7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1822</Words>
  <Application>Microsoft Office PowerPoint</Application>
  <PresentationFormat>Widescreen</PresentationFormat>
  <Paragraphs>212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Office Theme</vt:lpstr>
      <vt:lpstr>Are You an Instrument of Righteousness or Wickedness?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16</cp:revision>
  <cp:lastPrinted>2021-01-17T13:21:43Z</cp:lastPrinted>
  <dcterms:created xsi:type="dcterms:W3CDTF">2021-01-16T02:43:49Z</dcterms:created>
  <dcterms:modified xsi:type="dcterms:W3CDTF">2021-01-17T21:32:21Z</dcterms:modified>
</cp:coreProperties>
</file>