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  <p:sldId id="258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4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0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4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0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0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7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42B8-F671-4BFC-ACB8-1B89AED6ACF1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13F41-4AFA-4015-AC62-C7CCD6CC7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86868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Answer to the Frustrations of Man (Job)</a:t>
            </a:r>
            <a:endParaRPr 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Demanding an Answer - RonParrs.com: Notes from My Desk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680"/>
            <a:ext cx="12192000" cy="59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40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183099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cruel death on the cross for the world’s sins (1 Cor. 15:3)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9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782589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cruel death on the cross for the world’s sins (1 Cor. 15:3)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Pleading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a mediator to intercede on his behalf to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9:33; 16:21)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6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897394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cruel death on the cross for the world’s sins (1 Cor. 15:3)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Pleading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a mediator to intercede on his behalf to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9:33; 16:21)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can boldly go to God through our Great High Priest in prayer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2:5; 1 Jn. 2:2; Heb. 4:16)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386897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cruel death on the cross for the world’s sins (1 Cor. 15:3)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Pleading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a mediator to intercede on his behalf to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9:33; 16:21)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can boldly go to God through our Great High Priest in prayer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2:5; 1 Jn. 2:2; Heb. 4:16)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man dies, will he live again?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14:14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882497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cruel death on the cross for the world’s sins (1 Cor. 15:3)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Pleading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a mediator to intercede on his behalf to God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9:33; 16:21)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can boldly go to God through our Great High Priest in prayer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Tim. 2:5; 1 Jn. 2:2; Heb. 4:16)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man dies, will he live again?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14:14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is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resurrection &amp; the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5:28-29; 11:25-27)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9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63765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24100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45778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Promises Abundant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10:10)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73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440651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Promises Abundant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10:10)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prefers death over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3:1-11)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729058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Promises Abundant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10:10)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prefers death over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3:1-11)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Tasted death for all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2:9)</a:t>
                      </a: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665857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Promises Abundant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10:10)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prefers death over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3:1-11)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Tasted death for all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2:9)</a:t>
                      </a: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Friends &amp;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had forsaken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were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ersecuting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2:9-11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13:4; 16:2; 19:13-22)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74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964582"/>
              </p:ext>
            </p:extLst>
          </p:nvPr>
        </p:nvGraphicFramePr>
        <p:xfrm>
          <a:off x="-3" y="868683"/>
          <a:ext cx="12192002" cy="598931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0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bitter, I hate my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life, lost all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1 &amp; 2; 3:20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7:11; 10:1)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Promises Abundant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10:10)</a:t>
                      </a:r>
                    </a:p>
                  </a:txBody>
                  <a:tcPr marL="68580" marR="68580" marT="0" marB="0"/>
                </a:tc>
              </a:tr>
              <a:tr h="1307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prefers death over life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3:1-11)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Tasted death for all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2:9)</a:t>
                      </a:r>
                    </a:p>
                  </a:txBody>
                  <a:tcPr marL="68580" marR="68580" marT="0" marB="0"/>
                </a:tc>
              </a:tr>
              <a:tr h="2674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Friends &amp;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had forsaken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were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ersecuting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2:9-11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13:4; 16:2; 19:13-22)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Sympathizes with sinners yet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w/o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sin. You’re blessed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it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happens to you.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9:36;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5:10-12; Heb. 4:15)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38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</a:t>
            </a:r>
            <a: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to the Frustrations of Man (Job)</a:t>
            </a:r>
            <a:br>
              <a:rPr lang="en-US" sz="4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940600"/>
              </p:ext>
            </p:extLst>
          </p:nvPr>
        </p:nvGraphicFramePr>
        <p:xfrm>
          <a:off x="-3" y="868682"/>
          <a:ext cx="12192002" cy="59893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80763"/>
                <a:gridCol w="6111239"/>
              </a:tblGrid>
              <a:tr h="705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Job’s Frustration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(New Covenant)</a:t>
                      </a:r>
                    </a:p>
                  </a:txBody>
                  <a:tcPr marL="68580" marR="68580" marT="0" marB="0"/>
                </a:tc>
              </a:tr>
              <a:tr h="1290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Suffered agonizing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(Job 30:16-31)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93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99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715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Office Theme</vt:lpstr>
      <vt:lpstr>PowerPoint Presentation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  <vt:lpstr> God’s Answer to the Frustrations of Man (Job)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11</cp:revision>
  <dcterms:created xsi:type="dcterms:W3CDTF">2020-10-11T00:47:25Z</dcterms:created>
  <dcterms:modified xsi:type="dcterms:W3CDTF">2020-10-11T21:14:32Z</dcterms:modified>
</cp:coreProperties>
</file>