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4630400" cy="8229600"/>
  <p:notesSz cx="9028113" cy="7077075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240" y="108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912183" cy="3538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4" y="0"/>
            <a:ext cx="3912183" cy="3538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46B03-0EAE-4130-B27E-9E01C064DC6E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721993"/>
            <a:ext cx="3912183" cy="3538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4" y="6721993"/>
            <a:ext cx="3912183" cy="3538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61E69-28DC-49B1-8BFE-BD573799C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76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C7F3-167E-4FC2-AE2F-EFA73C92B256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87B-7826-4D5F-8B93-8E4CFC389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C7F3-167E-4FC2-AE2F-EFA73C92B256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87B-7826-4D5F-8B93-8E4CFC389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C7F3-167E-4FC2-AE2F-EFA73C92B256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87B-7826-4D5F-8B93-8E4CFC389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C7F3-167E-4FC2-AE2F-EFA73C92B256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87B-7826-4D5F-8B93-8E4CFC389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C7F3-167E-4FC2-AE2F-EFA73C92B256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87B-7826-4D5F-8B93-8E4CFC389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C7F3-167E-4FC2-AE2F-EFA73C92B256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87B-7826-4D5F-8B93-8E4CFC389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C7F3-167E-4FC2-AE2F-EFA73C92B256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87B-7826-4D5F-8B93-8E4CFC389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C7F3-167E-4FC2-AE2F-EFA73C92B256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87B-7826-4D5F-8B93-8E4CFC389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C7F3-167E-4FC2-AE2F-EFA73C92B256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87B-7826-4D5F-8B93-8E4CFC389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C7F3-167E-4FC2-AE2F-EFA73C92B256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87B-7826-4D5F-8B93-8E4CFC389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8C7F3-167E-4FC2-AE2F-EFA73C92B256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3E87B-7826-4D5F-8B93-8E4CFC389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8C7F3-167E-4FC2-AE2F-EFA73C92B256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3E87B-7826-4D5F-8B93-8E4CFC3890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dreamwalker1960.files.wordpress.com/2014/10/throne-of-judgment.jpg?w=835&amp;h=457&amp;crop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900" y="0"/>
            <a:ext cx="14648300" cy="8229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>
            <a:normAutofit/>
          </a:bodyPr>
          <a:lstStyle/>
          <a:p>
            <a:r>
              <a:rPr lang="en-US" sz="1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Judgment Day</a:t>
            </a:r>
            <a:endParaRPr lang="en-US" sz="1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4630400" cy="8229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udgment Day is Certain after your Death (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Hebrews 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9:27)</a:t>
            </a:r>
          </a:p>
          <a:p>
            <a:pPr>
              <a:buNone/>
            </a:pPr>
            <a:endParaRPr lang="en-US" sz="2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8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niversal- Everyone will be there (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Romans 14:10-12; Matthew 25:31-33)</a:t>
            </a:r>
            <a:endParaRPr lang="en-US" sz="2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2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8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eeds, Words, 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&amp; Motives 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will be 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Judged (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Rev. 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20:11-13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 Matt. 12:36-37; 1 Cor. 4:5)</a:t>
            </a:r>
          </a:p>
          <a:p>
            <a:pPr>
              <a:buNone/>
            </a:pPr>
            <a:endParaRPr lang="en-US" sz="2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8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od’s Word is the Standard (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John 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12:48-50; 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Revelation 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20:12)</a:t>
            </a:r>
          </a:p>
          <a:p>
            <a:pPr>
              <a:buNone/>
            </a:pPr>
            <a:endParaRPr lang="en-US" sz="2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8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essiah (Christ) is the Judge (John 5:27; 2 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Corinthians 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5:10)</a:t>
            </a:r>
          </a:p>
          <a:p>
            <a:pPr>
              <a:buNone/>
            </a:pPr>
            <a:endParaRPr lang="en-US" sz="2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8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xecution of God’s Wrath on Ungodly (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Romans 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2:5; Jude 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1:15</a:t>
            </a:r>
            <a:r>
              <a:rPr lang="en-US" sz="28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; Matthew 7:13, 21-23)</a:t>
            </a:r>
            <a:endParaRPr lang="en-US" sz="2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2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8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ever ending Joy for the Faithful (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Romans 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2:7; 1 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Peter 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1:3-9)</a:t>
            </a:r>
          </a:p>
          <a:p>
            <a:pPr>
              <a:buNone/>
            </a:pPr>
            <a:endParaRPr lang="en-US" sz="2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800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orment for 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Selfish that will last Forever (Romans 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2:8-9; 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Mark 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9:43-48)</a:t>
            </a: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10260</TotalTime>
  <Words>120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Tahoma</vt:lpstr>
      <vt:lpstr>Office Theme</vt:lpstr>
      <vt:lpstr> Judgment Day</vt:lpstr>
      <vt:lpstr>PowerPoint Presentation</vt:lpstr>
    </vt:vector>
  </TitlesOfParts>
  <Company>Highway 290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Judgment Day</dc:title>
  <dc:creator>Steven Lawrence Locklair</dc:creator>
  <cp:lastModifiedBy>Bettye Locklair</cp:lastModifiedBy>
  <cp:revision>22</cp:revision>
  <cp:lastPrinted>2020-12-13T20:45:34Z</cp:lastPrinted>
  <dcterms:created xsi:type="dcterms:W3CDTF">2015-10-17T21:46:28Z</dcterms:created>
  <dcterms:modified xsi:type="dcterms:W3CDTF">2020-12-13T22:45:03Z</dcterms:modified>
</cp:coreProperties>
</file>