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6" r:id="rId2"/>
    <p:sldId id="257" r:id="rId3"/>
    <p:sldId id="258" r:id="rId4"/>
    <p:sldId id="259" r:id="rId5"/>
    <p:sldId id="260" r:id="rId6"/>
    <p:sldId id="261" r:id="rId7"/>
    <p:sldId id="262" r:id="rId8"/>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100" d="100"/>
          <a:sy n="100" d="100"/>
        </p:scale>
        <p:origin x="7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E53CBE9A-17EE-42BA-B7E4-3286675A09E1}" type="datetimeFigureOut">
              <a:rPr lang="en-US" smtClean="0"/>
              <a:t>2/7/2021</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63A59740-1767-4457-A504-0E35C1D57B1E}" type="slidenum">
              <a:rPr lang="en-US" smtClean="0"/>
              <a:t>‹#›</a:t>
            </a:fld>
            <a:endParaRPr lang="en-US"/>
          </a:p>
        </p:txBody>
      </p:sp>
    </p:spTree>
    <p:extLst>
      <p:ext uri="{BB962C8B-B14F-4D97-AF65-F5344CB8AC3E}">
        <p14:creationId xmlns:p14="http://schemas.microsoft.com/office/powerpoint/2010/main" val="14333118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B92E3F-F5FF-4208-93BB-0094AFBBA453}"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70434-1C1D-43A1-9998-68D0CD3FF879}" type="slidenum">
              <a:rPr lang="en-US" smtClean="0"/>
              <a:t>‹#›</a:t>
            </a:fld>
            <a:endParaRPr lang="en-US"/>
          </a:p>
        </p:txBody>
      </p:sp>
    </p:spTree>
    <p:extLst>
      <p:ext uri="{BB962C8B-B14F-4D97-AF65-F5344CB8AC3E}">
        <p14:creationId xmlns:p14="http://schemas.microsoft.com/office/powerpoint/2010/main" val="2814599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B92E3F-F5FF-4208-93BB-0094AFBBA453}"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70434-1C1D-43A1-9998-68D0CD3FF879}" type="slidenum">
              <a:rPr lang="en-US" smtClean="0"/>
              <a:t>‹#›</a:t>
            </a:fld>
            <a:endParaRPr lang="en-US"/>
          </a:p>
        </p:txBody>
      </p:sp>
    </p:spTree>
    <p:extLst>
      <p:ext uri="{BB962C8B-B14F-4D97-AF65-F5344CB8AC3E}">
        <p14:creationId xmlns:p14="http://schemas.microsoft.com/office/powerpoint/2010/main" val="359747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B92E3F-F5FF-4208-93BB-0094AFBBA453}"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70434-1C1D-43A1-9998-68D0CD3FF879}" type="slidenum">
              <a:rPr lang="en-US" smtClean="0"/>
              <a:t>‹#›</a:t>
            </a:fld>
            <a:endParaRPr lang="en-US"/>
          </a:p>
        </p:txBody>
      </p:sp>
    </p:spTree>
    <p:extLst>
      <p:ext uri="{BB962C8B-B14F-4D97-AF65-F5344CB8AC3E}">
        <p14:creationId xmlns:p14="http://schemas.microsoft.com/office/powerpoint/2010/main" val="3235297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B92E3F-F5FF-4208-93BB-0094AFBBA453}"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70434-1C1D-43A1-9998-68D0CD3FF879}" type="slidenum">
              <a:rPr lang="en-US" smtClean="0"/>
              <a:t>‹#›</a:t>
            </a:fld>
            <a:endParaRPr lang="en-US"/>
          </a:p>
        </p:txBody>
      </p:sp>
    </p:spTree>
    <p:extLst>
      <p:ext uri="{BB962C8B-B14F-4D97-AF65-F5344CB8AC3E}">
        <p14:creationId xmlns:p14="http://schemas.microsoft.com/office/powerpoint/2010/main" val="137284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B92E3F-F5FF-4208-93BB-0094AFBBA453}"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470434-1C1D-43A1-9998-68D0CD3FF879}" type="slidenum">
              <a:rPr lang="en-US" smtClean="0"/>
              <a:t>‹#›</a:t>
            </a:fld>
            <a:endParaRPr lang="en-US"/>
          </a:p>
        </p:txBody>
      </p:sp>
    </p:spTree>
    <p:extLst>
      <p:ext uri="{BB962C8B-B14F-4D97-AF65-F5344CB8AC3E}">
        <p14:creationId xmlns:p14="http://schemas.microsoft.com/office/powerpoint/2010/main" val="2005477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B92E3F-F5FF-4208-93BB-0094AFBBA453}" type="datetimeFigureOut">
              <a:rPr lang="en-US" smtClean="0"/>
              <a:t>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70434-1C1D-43A1-9998-68D0CD3FF879}" type="slidenum">
              <a:rPr lang="en-US" smtClean="0"/>
              <a:t>‹#›</a:t>
            </a:fld>
            <a:endParaRPr lang="en-US"/>
          </a:p>
        </p:txBody>
      </p:sp>
    </p:spTree>
    <p:extLst>
      <p:ext uri="{BB962C8B-B14F-4D97-AF65-F5344CB8AC3E}">
        <p14:creationId xmlns:p14="http://schemas.microsoft.com/office/powerpoint/2010/main" val="4085515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B92E3F-F5FF-4208-93BB-0094AFBBA453}" type="datetimeFigureOut">
              <a:rPr lang="en-US" smtClean="0"/>
              <a:t>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470434-1C1D-43A1-9998-68D0CD3FF879}" type="slidenum">
              <a:rPr lang="en-US" smtClean="0"/>
              <a:t>‹#›</a:t>
            </a:fld>
            <a:endParaRPr lang="en-US"/>
          </a:p>
        </p:txBody>
      </p:sp>
    </p:spTree>
    <p:extLst>
      <p:ext uri="{BB962C8B-B14F-4D97-AF65-F5344CB8AC3E}">
        <p14:creationId xmlns:p14="http://schemas.microsoft.com/office/powerpoint/2010/main" val="2527601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B92E3F-F5FF-4208-93BB-0094AFBBA453}" type="datetimeFigureOut">
              <a:rPr lang="en-US" smtClean="0"/>
              <a:t>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470434-1C1D-43A1-9998-68D0CD3FF879}" type="slidenum">
              <a:rPr lang="en-US" smtClean="0"/>
              <a:t>‹#›</a:t>
            </a:fld>
            <a:endParaRPr lang="en-US"/>
          </a:p>
        </p:txBody>
      </p:sp>
    </p:spTree>
    <p:extLst>
      <p:ext uri="{BB962C8B-B14F-4D97-AF65-F5344CB8AC3E}">
        <p14:creationId xmlns:p14="http://schemas.microsoft.com/office/powerpoint/2010/main" val="3192124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B92E3F-F5FF-4208-93BB-0094AFBBA453}" type="datetimeFigureOut">
              <a:rPr lang="en-US" smtClean="0"/>
              <a:t>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470434-1C1D-43A1-9998-68D0CD3FF879}" type="slidenum">
              <a:rPr lang="en-US" smtClean="0"/>
              <a:t>‹#›</a:t>
            </a:fld>
            <a:endParaRPr lang="en-US"/>
          </a:p>
        </p:txBody>
      </p:sp>
    </p:spTree>
    <p:extLst>
      <p:ext uri="{BB962C8B-B14F-4D97-AF65-F5344CB8AC3E}">
        <p14:creationId xmlns:p14="http://schemas.microsoft.com/office/powerpoint/2010/main" val="309728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B92E3F-F5FF-4208-93BB-0094AFBBA453}" type="datetimeFigureOut">
              <a:rPr lang="en-US" smtClean="0"/>
              <a:t>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70434-1C1D-43A1-9998-68D0CD3FF879}" type="slidenum">
              <a:rPr lang="en-US" smtClean="0"/>
              <a:t>‹#›</a:t>
            </a:fld>
            <a:endParaRPr lang="en-US"/>
          </a:p>
        </p:txBody>
      </p:sp>
    </p:spTree>
    <p:extLst>
      <p:ext uri="{BB962C8B-B14F-4D97-AF65-F5344CB8AC3E}">
        <p14:creationId xmlns:p14="http://schemas.microsoft.com/office/powerpoint/2010/main" val="1607236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B92E3F-F5FF-4208-93BB-0094AFBBA453}" type="datetimeFigureOut">
              <a:rPr lang="en-US" smtClean="0"/>
              <a:t>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70434-1C1D-43A1-9998-68D0CD3FF879}" type="slidenum">
              <a:rPr lang="en-US" smtClean="0"/>
              <a:t>‹#›</a:t>
            </a:fld>
            <a:endParaRPr lang="en-US"/>
          </a:p>
        </p:txBody>
      </p:sp>
    </p:spTree>
    <p:extLst>
      <p:ext uri="{BB962C8B-B14F-4D97-AF65-F5344CB8AC3E}">
        <p14:creationId xmlns:p14="http://schemas.microsoft.com/office/powerpoint/2010/main" val="4243617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B92E3F-F5FF-4208-93BB-0094AFBBA453}" type="datetimeFigureOut">
              <a:rPr lang="en-US" smtClean="0"/>
              <a:t>2/6/2021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470434-1C1D-43A1-9998-68D0CD3FF879}" type="slidenum">
              <a:rPr lang="en-US" smtClean="0"/>
              <a:t>‹#›</a:t>
            </a:fld>
            <a:endParaRPr lang="en-US"/>
          </a:p>
        </p:txBody>
      </p:sp>
    </p:spTree>
    <p:extLst>
      <p:ext uri="{BB962C8B-B14F-4D97-AF65-F5344CB8AC3E}">
        <p14:creationId xmlns:p14="http://schemas.microsoft.com/office/powerpoint/2010/main" val="4018418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997527"/>
          </a:xfrm>
        </p:spPr>
        <p:txBody>
          <a:bodyPr>
            <a:normAutofit/>
          </a:bodyPr>
          <a:lstStyle/>
          <a:p>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You are a Letter of Christ Known &amp; Read by Everyone</a:t>
            </a:r>
            <a:endPar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May be an image of text that says 'You yourselves are our letter of recommendation, written on our hearts, to be known and read by all. And you show that you are a letter from Christ delivered by us, written not with ink but with the Spirit of the living God, not on tablets of stone but on tablets of human hearts. ~2 Corinthians 3:2-3 @ashephe @ashepherdsheart dsheart askepherdshe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75408"/>
            <a:ext cx="12192001" cy="6198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5751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95646"/>
          </a:xfrm>
        </p:spPr>
        <p:txBody>
          <a:bodyPr>
            <a:normAutofit/>
          </a:bodyPr>
          <a:lstStyle/>
          <a:p>
            <a:pPr algn="ctr"/>
            <a:r>
              <a:rPr lang="en-US" sz="4300" dirty="0" smtClean="0">
                <a:solidFill>
                  <a:srgbClr val="FFFF00"/>
                </a:solidFill>
                <a:latin typeface="Tahoma" panose="020B0604030504040204" pitchFamily="34" charset="0"/>
                <a:ea typeface="Tahoma" panose="020B0604030504040204" pitchFamily="34" charset="0"/>
                <a:cs typeface="Tahoma" panose="020B0604030504040204" pitchFamily="34" charset="0"/>
              </a:rPr>
              <a:t>You Must be Transformed to be a Letter of Christ</a:t>
            </a:r>
            <a:endParaRPr lang="en-US" sz="43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795648"/>
            <a:ext cx="12192000" cy="6062352"/>
          </a:xfrm>
        </p:spPr>
        <p:txBody>
          <a:bodyPr>
            <a:normAutofit/>
          </a:bodyPr>
          <a:lstStyle/>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Those who heard the gospel, believed in Jesus Christ as the Son of God, repented of </a:t>
            </a: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their sins and were baptized into Christ were changed from being a slave to Satan</a:t>
            </a: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being a servant of righteousness (Acts 2:36-38; Rom. 6:16-18)</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Corinthians had been wicked but were washed (Acts 18:8; 1 Cor. 6:9-11)</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Ephesians gave up their magic for the Mighty One (Acts 19:1-5, 17-20)</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Thessalonians gave up their idols for the living God (Acts 17:1-4; 1 Thess. 1:10)</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Philippian church started from a seller of purple &amp; jailer &amp; their households (Acts 16)</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haven’t been transformed by the gospel, you can’t be a letter of Christ!</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We’re renewed daily by God’s perfect will (Rom. 12:2; 2 Cor. 4:16ff; Eph. 3:3-5; Ps. 1:2)</a:t>
            </a: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29378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95646"/>
          </a:xfrm>
        </p:spPr>
        <p:txBody>
          <a:bodyPr>
            <a:noAutofit/>
          </a:bodyPr>
          <a:lstStyle/>
          <a:p>
            <a:pPr algn="ctr"/>
            <a:r>
              <a:rPr lang="en-US" sz="32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Wants the Truth Transmitted to Others- Are you Sharing it?</a:t>
            </a:r>
            <a:endParaRPr lang="en-US" sz="3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795648"/>
            <a:ext cx="12192000" cy="6062352"/>
          </a:xfrm>
        </p:spPr>
        <p:txBody>
          <a:bodyPr>
            <a:normAutofit/>
          </a:bodyPr>
          <a:lstStyle/>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told the disciples to go preach the gospel to every creature so that they might be</a:t>
            </a: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saved which they accomplished in the 1</a:t>
            </a:r>
            <a:r>
              <a:rPr lang="en-US" sz="2400"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rPr>
              <a:t>st</a:t>
            </a: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 century even through severely persecuted.</a:t>
            </a: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Matt. 28:18-20; Mark 16:15-16; </a:t>
            </a: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Acts 1:8; Col. 1:23) </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have been blessed to live in a country where we have religious freedom &amp; can freely </a:t>
            </a: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share the gospel with others without fear of punishment from the government. </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God loved you so much that He sent His Son to die on the cross for your sins and you </a:t>
            </a:r>
          </a:p>
          <a:p>
            <a:pPr marL="0" indent="0" algn="ctr">
              <a:buNone/>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enjoy all the spiritual blessings in </a:t>
            </a: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Christ as a Christian (Eph. 1:3-14).  </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 You should want </a:t>
            </a: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to share </a:t>
            </a: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joy you have with your </a:t>
            </a: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family</a:t>
            </a: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 friends, classmates, </a:t>
            </a:r>
            <a:endPar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coworkers</a:t>
            </a: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neighbors because if they haven’t obeyed the gospel of Christ they are </a:t>
            </a: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dead in their sins and headed for hell if they don’t change their lives </a:t>
            </a: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I don’t know enough, I’m scared I’ll mess up, I’ve lost good friendships &amp; family) </a:t>
            </a: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98571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29391"/>
          </a:xfrm>
        </p:spPr>
        <p:txBody>
          <a:bodyPr>
            <a:noAutofit/>
          </a:bodyPr>
          <a:lstStyle/>
          <a:p>
            <a:pPr algn="ctr"/>
            <a:r>
              <a:rPr lang="en-US" sz="3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Transmit Truth (others might read that you’re a letter of Christ) </a:t>
            </a:r>
            <a:endParaRPr lang="en-US" sz="3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629392"/>
            <a:ext cx="12192000" cy="6228608"/>
          </a:xfrm>
        </p:spPr>
        <p:txBody>
          <a:bodyPr>
            <a:normAutofit/>
          </a:bodyPr>
          <a:lstStyle/>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are you transmitting to others by your life? </a:t>
            </a: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(fear, frustration, failure, or the fruit of the Spirit- Gal. 5:22-23)</a:t>
            </a:r>
          </a:p>
          <a:p>
            <a:pPr marL="0" indent="0" algn="ctr">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We should be imitating God as His beloved children so that others might see Christ living </a:t>
            </a:r>
          </a:p>
          <a:p>
            <a:pPr marL="0" indent="0" algn="ctr">
              <a:buNone/>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in us </a:t>
            </a: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being motivated by His love for us (Eph</a:t>
            </a: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 5:1-2; Gal. </a:t>
            </a: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2:20; 2 Cor. 5:14-15).</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a:t>
            </a: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you are reading, meditating, and desiring in your heart will come out in your </a:t>
            </a:r>
          </a:p>
          <a:p>
            <a:pPr marL="0" indent="0" algn="ctr">
              <a:buNone/>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thoughts, words, and deeds </a:t>
            </a: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(Eph. 4:29; Phil</a:t>
            </a: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4:8-9; Col. 3:16-17; Matt. 22:37-39).</a:t>
            </a: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may have never read the Bible but if you’re a faithful Christian they know you and </a:t>
            </a: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see that you are loving, kind, trustworthy, and have an optimistic attitude in spite of the </a:t>
            </a: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Pandemic this past year and desire the truth that would save their souls or do they see </a:t>
            </a: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as hateful, mean, unreliable, or pessimistic?</a:t>
            </a: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(2 Tim. 2:2, 24-26; Col. 3:16-17; 4:2-6; 1 Pet. 3:1-7; 4:11)</a:t>
            </a:r>
          </a:p>
          <a:p>
            <a:pPr marL="0" indent="0" algn="ctr">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69080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00643"/>
          </a:xfrm>
        </p:spPr>
        <p:txBody>
          <a:bodyPr>
            <a:noAutofit/>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World’s Bible by Annie J. Flint </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700644"/>
            <a:ext cx="12192000" cy="6157355"/>
          </a:xfrm>
        </p:spPr>
        <p:txBody>
          <a:bodyPr>
            <a:normAutofit/>
          </a:bodyPr>
          <a:lstStyle/>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“Christ has no hands but our hands to do His work today, </a:t>
            </a: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has not feet but our feet to lead me in His way; </a:t>
            </a: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has no tongue but our tongue to tell men how He died, </a:t>
            </a: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has no help but our help to bring them to His side.</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are the only Bible the careless world will read, </a:t>
            </a: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are the sinner’s gospel, we are the scoffers creed; </a:t>
            </a: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are the Lord’s last message given in deed and word, </a:t>
            </a: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if they type is crooked? What if the print is blurred?</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if our hands our busy with other things than His?</a:t>
            </a: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if our feet are walking where sin’s allurement is?</a:t>
            </a: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if our tongues are speaking of things His life would spurn,</a:t>
            </a: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How can we hope to help Him and welcome His return?”</a:t>
            </a:r>
          </a:p>
          <a:p>
            <a:pPr marL="0" indent="0" algn="ctr">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30622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29391"/>
          </a:xfrm>
        </p:spPr>
        <p:txBody>
          <a:bodyPr>
            <a:noAutofit/>
          </a:bodyPr>
          <a:lstStyle/>
          <a:p>
            <a:pPr algn="ctr"/>
            <a:r>
              <a:rPr lang="en-US" sz="3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Transparency (others might read that you’re a letter of Christ) </a:t>
            </a:r>
            <a:endParaRPr lang="en-US" sz="3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629392"/>
            <a:ext cx="12192000" cy="6228608"/>
          </a:xfrm>
        </p:spPr>
        <p:txBody>
          <a:bodyPr>
            <a:normAutofit lnSpcReduction="10000"/>
          </a:bodyPr>
          <a:lstStyle/>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Your life is an open book and it is transparent to all whether you realize it or not.</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This is why it is so important that you examine yourself whether you are in the faith </a:t>
            </a:r>
          </a:p>
          <a:p>
            <a:pPr marL="0" indent="0" algn="ctr">
              <a:buNone/>
            </a:pPr>
            <a:r>
              <a:rPr lang="en-US" sz="2400" dirty="0">
                <a:solidFill>
                  <a:schemeClr val="bg1"/>
                </a:solidFill>
                <a:latin typeface="Tahoma" panose="020B0604030504040204" pitchFamily="34" charset="0"/>
                <a:ea typeface="Tahoma" panose="020B0604030504040204" pitchFamily="34" charset="0"/>
                <a:cs typeface="Tahoma" panose="020B0604030504040204" pitchFamily="34" charset="0"/>
              </a:rPr>
              <a:t>e</a:t>
            </a: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veryday [motives, desires, deeds, &amp; words] (2 Cor. 13:5)</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By looking at the mirror of God’s word [which is the perfect law of liberty that will free </a:t>
            </a: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from your sins], you can see yourself as God sees you and repent of your wrongs so </a:t>
            </a: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you might clearly reflect God’s glory to others in your life (</a:t>
            </a:r>
            <a:r>
              <a:rPr lang="en-US" sz="24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Js</a:t>
            </a: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 1:22-25; Mt. 5:13-16).</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Remember that if you are playing the hypocrite by saying and doing the right things so </a:t>
            </a: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you might be pleasing to men and receive their praise, God will expose it in the </a:t>
            </a: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Judgment Day and you will be condemned (Heb. 4:12-13).</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are to be a sweet aroma of the knowledge of God wherever we go.  If you’re a </a:t>
            </a: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faithful Christian, you are a sweet fragrance of Christ to God to those who are saved and </a:t>
            </a: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stench of death to those who are perishing (2 Cor. 4:14-17).</a:t>
            </a:r>
          </a:p>
          <a:p>
            <a:pPr marL="0" indent="0" algn="ctr">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77042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29391"/>
          </a:xfrm>
        </p:spPr>
        <p:txBody>
          <a:bodyPr>
            <a:noAutofit/>
          </a:bodyPr>
          <a:lstStyle/>
          <a:p>
            <a:pPr algn="ctr"/>
            <a:r>
              <a:rPr lang="en-US" sz="3500" dirty="0" smtClean="0">
                <a:solidFill>
                  <a:srgbClr val="FFFF00"/>
                </a:solidFill>
                <a:latin typeface="Tahoma" panose="020B0604030504040204" pitchFamily="34" charset="0"/>
                <a:ea typeface="Tahoma" panose="020B0604030504040204" pitchFamily="34" charset="0"/>
                <a:cs typeface="Tahoma" panose="020B0604030504040204" pitchFamily="34" charset="0"/>
              </a:rPr>
              <a:t>Are you being a letter of Christ or a letter of death to others?</a:t>
            </a:r>
            <a:endParaRPr lang="en-US" sz="3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629392"/>
            <a:ext cx="12192000" cy="6228608"/>
          </a:xfrm>
        </p:spPr>
        <p:txBody>
          <a:bodyPr>
            <a:normAutofit/>
          </a:bodyPr>
          <a:lstStyle/>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reading, meditating, studying, and practicing what you are hearing so that </a:t>
            </a: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others see Christ living in you by your words and actions or hypocrisy?</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others see you profaning His name or proclaiming Christ to save their souls?</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a sweet smelling aroma to others or a stench of death to them?</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Does your spouse, children, and brethren see you loving them as Christ loved the church</a:t>
            </a: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sacrificing for them or only looking out for #1?</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Examine yourself by the Scriptures so that you can see how God sees you and then you</a:t>
            </a: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the salt of the earth and the light of the world to the lost and the saints!</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need to obey the gospel by being baptized into Christ for the remission of your</a:t>
            </a:r>
          </a:p>
          <a:p>
            <a:pPr marL="0" indent="0" algn="ctr">
              <a:buNone/>
            </a:pPr>
            <a:r>
              <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sins or be restored do it today (Acts 2:38; 8:18-24; 2 Cor. 6:2)!</a:t>
            </a: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2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07613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1894</TotalTime>
  <Words>1132</Words>
  <Application>Microsoft Office PowerPoint</Application>
  <PresentationFormat>Widescreen</PresentationFormat>
  <Paragraphs>108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Tahoma</vt:lpstr>
      <vt:lpstr>Office Theme</vt:lpstr>
      <vt:lpstr>PowerPoint Presentation</vt:lpstr>
      <vt:lpstr>You Must be Transformed to be a Letter of Christ</vt:lpstr>
      <vt:lpstr>God Wants the Truth Transmitted to Others- Are you Sharing it?</vt:lpstr>
      <vt:lpstr>Transmit Truth (others might read that you’re a letter of Christ) </vt:lpstr>
      <vt:lpstr>The World’s Bible by Annie J. Flint </vt:lpstr>
      <vt:lpstr>Transparency (others might read that you’re a letter of Christ) </vt:lpstr>
      <vt:lpstr>Are you being a letter of Christ or a letter of death to others?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25</cp:revision>
  <cp:lastPrinted>2021-02-07T13:43:36Z</cp:lastPrinted>
  <dcterms:created xsi:type="dcterms:W3CDTF">2021-02-05T19:52:56Z</dcterms:created>
  <dcterms:modified xsi:type="dcterms:W3CDTF">2021-02-07T20:11:39Z</dcterms:modified>
</cp:coreProperties>
</file>