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9" r:id="rId3"/>
    <p:sldId id="260" r:id="rId4"/>
    <p:sldId id="261" r:id="rId5"/>
  </p:sldIdLst>
  <p:sldSz cx="12192000" cy="6858000"/>
  <p:notesSz cx="90281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912183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0"/>
            <a:ext cx="3912183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2F8BF-4A2F-4BA7-B75F-DFC13F2EBA1C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721994"/>
            <a:ext cx="3912183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4"/>
            <a:ext cx="3912183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B16AA-2872-426A-A39A-35E80B336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431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1BC-A73F-42B5-885F-D3DC204291A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6A9-68C9-4C4A-A0AC-D3D0819D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77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1BC-A73F-42B5-885F-D3DC204291A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6A9-68C9-4C4A-A0AC-D3D0819D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14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1BC-A73F-42B5-885F-D3DC204291A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6A9-68C9-4C4A-A0AC-D3D0819D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28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1BC-A73F-42B5-885F-D3DC204291A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6A9-68C9-4C4A-A0AC-D3D0819D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67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1BC-A73F-42B5-885F-D3DC204291A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6A9-68C9-4C4A-A0AC-D3D0819D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6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1BC-A73F-42B5-885F-D3DC204291A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6A9-68C9-4C4A-A0AC-D3D0819D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58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1BC-A73F-42B5-885F-D3DC204291A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6A9-68C9-4C4A-A0AC-D3D0819D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5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1BC-A73F-42B5-885F-D3DC204291A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6A9-68C9-4C4A-A0AC-D3D0819D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23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1BC-A73F-42B5-885F-D3DC204291A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6A9-68C9-4C4A-A0AC-D3D0819D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3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1BC-A73F-42B5-885F-D3DC204291A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6A9-68C9-4C4A-A0AC-D3D0819D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006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1BC-A73F-42B5-885F-D3DC204291A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666A9-68C9-4C4A-A0AC-D3D0819D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42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CF1BC-A73F-42B5-885F-D3DC204291A4}" type="datetimeFigureOut">
              <a:rPr lang="en-US" smtClean="0"/>
              <a:t>10/5/2020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666A9-68C9-4C4A-A0AC-D3D0819D4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87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018"/>
            <a:ext cx="12192000" cy="1004252"/>
          </a:xfrm>
        </p:spPr>
        <p:txBody>
          <a:bodyPr>
            <a:normAutofit/>
          </a:bodyPr>
          <a:lstStyle/>
          <a:p>
            <a:r>
              <a:rPr lang="en-US" sz="4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Allow God’s Love to Rule Your Life (1 Cor. 13:6-8a)</a:t>
            </a:r>
            <a:endParaRPr lang="en-US" sz="4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AutoShape 2" descr="Verse4Today Psalm 130:5-8 KJV I wait... - Sapphire Throne Medi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What Does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85824"/>
            <a:ext cx="12192000" cy="597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45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37209"/>
          </a:xfrm>
        </p:spPr>
        <p:txBody>
          <a:bodyPr>
            <a:noAutofit/>
          </a:bodyPr>
          <a:lstStyle/>
          <a:p>
            <a:pPr algn="ctr"/>
            <a:r>
              <a:rPr lang="en-US" sz="6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6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Allow God’s Love to Rule Your Life (1 Cor. 13:6-8a)</a:t>
            </a:r>
            <a:br>
              <a:rPr lang="en-US" sz="4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0100"/>
            <a:ext cx="12192000" cy="6057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won’t take pleasure in unrighteousness (things which God says are wrong)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(James 3:6ff; Matthew 15:18-19; Romans 2:8; 6:12-13)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will identify with God’s grace in the truth (salvation, baptism, church, etc.)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(Titus 2:11-14; John 3:21; Ephesians 4:4-6; 2 John 1:4)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will bear up under the errors &amp; faults of others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Pet. 2:18-20; 1 Thess. 3:1-5; 1 Corinthians 9:12)</a:t>
            </a:r>
          </a:p>
        </p:txBody>
      </p:sp>
    </p:spTree>
    <p:extLst>
      <p:ext uri="{BB962C8B-B14F-4D97-AF65-F5344CB8AC3E}">
        <p14:creationId xmlns:p14="http://schemas.microsoft.com/office/powerpoint/2010/main" val="323217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37209"/>
          </a:xfrm>
        </p:spPr>
        <p:txBody>
          <a:bodyPr>
            <a:noAutofit/>
          </a:bodyPr>
          <a:lstStyle/>
          <a:p>
            <a:pPr algn="ctr"/>
            <a:r>
              <a:rPr lang="en-US" sz="6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6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Allow God’s Love to Rule Your Life (1 Cor. 13:6-8a)</a:t>
            </a:r>
            <a:br>
              <a:rPr lang="en-US" sz="4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0100"/>
            <a:ext cx="12192000" cy="6057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will believe the best about my fellow man (not by appearance or motives)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(John 7:24; James 2:4; Matt. 7:12)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will hope for the best in my fellow man (even if they’re evil)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Tim. 1:12-16; Rom. 8:24-25; Heb. 11:1)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will persevere through trials with my faith intact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(Heb. 12:2-11; James 1:12; 5:11)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will be able to do it because love never loses, it always wins in Christ!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(Rom. 8:35-39)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02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537209"/>
          </a:xfrm>
        </p:spPr>
        <p:txBody>
          <a:bodyPr>
            <a:noAutofit/>
          </a:bodyPr>
          <a:lstStyle/>
          <a:p>
            <a:pPr algn="ctr"/>
            <a:r>
              <a:rPr lang="en-US" sz="6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6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4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Allow God’s Love to Rule Your Life (1 Cor. 13:6-8a)</a:t>
            </a:r>
            <a:br>
              <a:rPr lang="en-US" sz="4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00100"/>
            <a:ext cx="12192000" cy="6057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rejoicing in </a:t>
            </a:r>
            <a:r>
              <a:rPr lang="en-US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unrighteousness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 the truth?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bearing up under the injustices from others or complaining?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</a:t>
            </a: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believing the best of the motives of your fellow man or </a:t>
            </a:r>
            <a:r>
              <a:rPr lang="en-US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worst?</a:t>
            </a:r>
            <a:endParaRPr lang="en-US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hoping for the best in the future or expecting the worst?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persevering through trials with faith or are you doubting?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trusting that love never fails leading to eternal victory in Christ or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have you allowed yourself to be deceived by the devil into defeat to doom?</a:t>
            </a:r>
          </a:p>
        </p:txBody>
      </p:sp>
    </p:spTree>
    <p:extLst>
      <p:ext uri="{BB962C8B-B14F-4D97-AF65-F5344CB8AC3E}">
        <p14:creationId xmlns:p14="http://schemas.microsoft.com/office/powerpoint/2010/main" val="2518970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3578</TotalTime>
  <Words>288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Office Theme</vt:lpstr>
      <vt:lpstr>PowerPoint Presentation</vt:lpstr>
      <vt:lpstr> Allow God’s Love to Rule Your Life (1 Cor. 13:6-8a) </vt:lpstr>
      <vt:lpstr> Allow God’s Love to Rule Your Life (1 Cor. 13:6-8a) </vt:lpstr>
      <vt:lpstr> Allow God’s Love to Rule Your Life (1 Cor. 13:6-8a)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57</cp:revision>
  <cp:lastPrinted>2020-10-04T21:31:39Z</cp:lastPrinted>
  <dcterms:created xsi:type="dcterms:W3CDTF">2020-08-08T20:11:59Z</dcterms:created>
  <dcterms:modified xsi:type="dcterms:W3CDTF">2020-10-05T11:45:07Z</dcterms:modified>
</cp:coreProperties>
</file>