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2F8BF-4A2F-4BA7-B75F-DFC13F2EBA1C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16AA-2872-426A-A39A-35E80B336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F1BC-A73F-42B5-885F-D3DC204291A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018"/>
            <a:ext cx="12192000" cy="1004252"/>
          </a:xfrm>
        </p:spPr>
        <p:txBody>
          <a:bodyPr>
            <a:normAutofit/>
          </a:bodyPr>
          <a:lstStyle/>
          <a:p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13:4)</a:t>
            </a:r>
            <a:endParaRPr lang="en-US" sz="4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2" descr="Verse4Today Psalm 130:5-8 KJV I wait... - Sapphire Throne Med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What Doe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5824"/>
            <a:ext cx="12192000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720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13:4)</a:t>
            </a:r>
            <a:b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suffer long- [showing divinely directed patience, not short tempered]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5:8; 2 Peter 3:9; 1 Thessalonians 5:14; James 5:7)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act benevolently- [show myself to be useful to others]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6:35; Romans 2:4; 1 Peter 2:1-3; 1 John 3:16-18)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be jealous- [to be boiling over with hatred, envy, anger]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7:9; 17:5; James 4:2; Revelation 3:19)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brag- [a show off who needs a lot of attention]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(Daniel 4:30; Esther 5:11; Proverbs 27:2; Matthew 6:1-2, 5, 16; Luke 18:12)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be arrogant- [inflated with pride in my fleshly mind]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(Daniel 5:23; Isaiah 36:20; 1 Corinthians 5:1-2; 8:1; Proverbs 16:18) 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161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Allow God’s Love to Rule Your Life (1 Cor. 13:4)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cp:lastPrinted>2020-08-09T13:02:37Z</cp:lastPrinted>
  <dcterms:created xsi:type="dcterms:W3CDTF">2020-08-08T20:11:59Z</dcterms:created>
  <dcterms:modified xsi:type="dcterms:W3CDTF">2020-08-09T23:16:37Z</dcterms:modified>
</cp:coreProperties>
</file>