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2F8BF-4A2F-4BA7-B75F-DFC13F2EBA1C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B16AA-2872-426A-A39A-35E80B336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3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7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F1BC-A73F-42B5-885F-D3DC204291A4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8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018"/>
            <a:ext cx="12192000" cy="1004252"/>
          </a:xfrm>
        </p:spPr>
        <p:txBody>
          <a:bodyPr>
            <a:normAutofit/>
          </a:bodyPr>
          <a:lstStyle/>
          <a:p>
            <a:r>
              <a:rPr lang="en-US" sz="4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God’s Love to Rule Your Life (1 Cor. </a:t>
            </a:r>
            <a:r>
              <a:rPr lang="en-US" sz="4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13:5)</a:t>
            </a:r>
            <a:endParaRPr lang="en-US" sz="43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2" descr="Verse4Today Psalm 130:5-8 KJV I wait... - Sapphire Throne Medi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What Doe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5824"/>
            <a:ext cx="12192000" cy="597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3720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God’s Love to Rule Your Life (1 Cor. 13:5)</a:t>
            </a:r>
            <a:br>
              <a:rPr lang="en-US" sz="4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not act 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indecently-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[be rude, curse, suggestive, filthy jokes, talk back]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Sam. 16:5; Eccl. 10:20; 1 Pet. 2:17; Rom. 1:28; Eph. 5:1ff; 1 Co. 14:40; Mt. 7:12)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not act selfishly- [seek only my own interests]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12:13-21; James 3:13-18; Titus 3:10-11; Phil. 2:3ff)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won’t be easily angered- [have a short fuse]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4:1-8; Prov. 15:18; 22:24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29:22; Eph. 4:26-27; James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1:19; Acts 17:16)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won’t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a record of wrongs- [I will forgive as God has forgiven me]</a:t>
            </a:r>
          </a:p>
          <a:p>
            <a:pPr marL="0" indent="0">
              <a:buNone/>
            </a:pPr>
            <a:r>
              <a:rPr lang="en-US" sz="25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23:34; Heb. 8:12; Matt. 18:23ff; Phil. 3:13; Rom. 12:21)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7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161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 Allow God’s Love to Rule Your Life (1 Cor. 13:5)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32</cp:revision>
  <cp:lastPrinted>2020-08-09T13:02:37Z</cp:lastPrinted>
  <dcterms:created xsi:type="dcterms:W3CDTF">2020-08-08T20:11:59Z</dcterms:created>
  <dcterms:modified xsi:type="dcterms:W3CDTF">2020-08-16T17:44:22Z</dcterms:modified>
</cp:coreProperties>
</file>