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8" r:id="rId3"/>
    <p:sldId id="259" r:id="rId4"/>
    <p:sldId id="260" r:id="rId5"/>
  </p:sldIdLst>
  <p:sldSz cx="12192000" cy="6858000"/>
  <p:notesSz cx="9028113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12182" cy="3550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13842" y="0"/>
            <a:ext cx="3912182" cy="3550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DBA49-A691-4B0E-9353-2874D53498A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93"/>
            <a:ext cx="3912182" cy="355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13842" y="6721993"/>
            <a:ext cx="3912182" cy="355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E1525-BE18-42C1-84EA-CD93E5057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9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4242-759E-4588-AC63-C0D4C78089B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F4B-5DF2-4065-9869-3FBFBB751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8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4242-759E-4588-AC63-C0D4C78089B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F4B-5DF2-4065-9869-3FBFBB751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4242-759E-4588-AC63-C0D4C78089B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F4B-5DF2-4065-9869-3FBFBB751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4242-759E-4588-AC63-C0D4C78089B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F4B-5DF2-4065-9869-3FBFBB751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6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4242-759E-4588-AC63-C0D4C78089B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F4B-5DF2-4065-9869-3FBFBB751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2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4242-759E-4588-AC63-C0D4C78089B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F4B-5DF2-4065-9869-3FBFBB751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0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4242-759E-4588-AC63-C0D4C78089B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F4B-5DF2-4065-9869-3FBFBB751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0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4242-759E-4588-AC63-C0D4C78089B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F4B-5DF2-4065-9869-3FBFBB751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4242-759E-4588-AC63-C0D4C78089B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F4B-5DF2-4065-9869-3FBFBB751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3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4242-759E-4588-AC63-C0D4C78089B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F4B-5DF2-4065-9869-3FBFBB751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4242-759E-4588-AC63-C0D4C78089B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5F4B-5DF2-4065-9869-3FBFBB751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9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14242-759E-4588-AC63-C0D4C78089B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5F4B-5DF2-4065-9869-3FBFBB751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4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thew 24:12 Many Hearts Have Grown Cold — Tell the Lord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Tahoma" pitchFamily="34" charset="0"/>
                <a:ea typeface="Tahoma" pitchFamily="34" charset="0"/>
                <a:cs typeface="Tahoma" pitchFamily="34" charset="0"/>
              </a:rPr>
              <a:t>Don’t Let Your Love Grow </a:t>
            </a:r>
            <a:r>
              <a:rPr lang="en-US" sz="6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Cold….</a:t>
            </a:r>
            <a:endParaRPr lang="en-US" sz="6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txBody>
          <a:bodyPr>
            <a:normAutofit/>
          </a:bodyPr>
          <a:lstStyle/>
          <a:p>
            <a:pPr marL="507980" indent="-507980" algn="ctr">
              <a:buNone/>
              <a:defRPr/>
            </a:pPr>
            <a:endParaRPr lang="en-US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7980" indent="-507980" algn="ctr">
              <a:buNone/>
              <a:defRPr/>
            </a:pPr>
            <a:r>
              <a:rPr lang="en-US" sz="3200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…for your spouse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507980" indent="-507980" algn="ctr">
              <a:buNone/>
              <a:defRPr/>
            </a:pPr>
            <a:endParaRPr lang="en-US" sz="3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7980" indent="-507980" algn="ctr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Don’t give them the ‘cold shoulder treatment’ </a:t>
            </a:r>
          </a:p>
          <a:p>
            <a:pPr marL="507980" indent="-507980" algn="ctr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(which may lead to the forbidden fruit of adultery), </a:t>
            </a:r>
          </a:p>
          <a:p>
            <a:pPr marL="507980" indent="-507980" algn="ctr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but instead love them just as Christ also loved you.</a:t>
            </a:r>
          </a:p>
          <a:p>
            <a:pPr marL="507980" indent="-507980" algn="ctr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(Prov. </a:t>
            </a:r>
            <a:r>
              <a:rPr lang="en-US" sz="3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5:15-18; 7:10ff; 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26:24-27; Eph. 5:1-2, 25-33; Col. 3:17-19) </a:t>
            </a:r>
          </a:p>
          <a:p>
            <a:pPr marL="507980" indent="-507980" algn="ctr">
              <a:buNone/>
              <a:defRPr/>
            </a:pPr>
            <a:endParaRPr lang="en-US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Tahoma" pitchFamily="34" charset="0"/>
                <a:ea typeface="Tahoma" pitchFamily="34" charset="0"/>
                <a:cs typeface="Tahoma" pitchFamily="34" charset="0"/>
              </a:rPr>
              <a:t>Don’t Let Your Love Grow </a:t>
            </a:r>
            <a:r>
              <a:rPr lang="en-US" sz="6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Cold….</a:t>
            </a:r>
            <a:endParaRPr lang="en-US" sz="6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txBody>
          <a:bodyPr>
            <a:normAutofit/>
          </a:bodyPr>
          <a:lstStyle/>
          <a:p>
            <a:pPr marL="507980" indent="-507980" algn="ctr">
              <a:buNone/>
              <a:defRPr/>
            </a:pPr>
            <a:endParaRPr lang="en-US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7980" indent="-507980" algn="ctr">
              <a:buNone/>
              <a:defRPr/>
            </a:pPr>
            <a:r>
              <a:rPr lang="en-US" sz="3200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…for the church</a:t>
            </a:r>
          </a:p>
          <a:p>
            <a:pPr marL="507980" indent="-507980" algn="ctr">
              <a:buNone/>
              <a:defRPr/>
            </a:pPr>
            <a:endParaRPr lang="en-US" sz="1600" u="sng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7980" indent="-507980" algn="ctr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 must fervently love your brethren from the heart </a:t>
            </a:r>
          </a:p>
          <a:p>
            <a:pPr marL="507980" indent="-507980" algn="ctr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(reprove the rebellious so they might be restored; </a:t>
            </a:r>
          </a:p>
          <a:p>
            <a:pPr marL="507980" indent="-507980" algn="ctr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help the helpless so they might be strong; </a:t>
            </a:r>
          </a:p>
          <a:p>
            <a:pPr marL="507980" indent="-507980" algn="ctr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stimulate one another toward love and good deeds; &amp; </a:t>
            </a:r>
          </a:p>
          <a:p>
            <a:pPr marL="507980" indent="-507980" algn="ctr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long tempered instead of short tempered with everyone).</a:t>
            </a:r>
          </a:p>
          <a:p>
            <a:pPr marL="507980" indent="-507980" algn="ctr">
              <a:buNone/>
              <a:defRPr/>
            </a:pPr>
            <a:r>
              <a:rPr lang="en-US" sz="320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(Jn. 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13:34-35; 1 Pet. 1:22-25; Gal. 6:1-2; 1 Th. 5:14; Heb. 10:23)</a:t>
            </a:r>
          </a:p>
        </p:txBody>
      </p:sp>
    </p:spTree>
    <p:extLst>
      <p:ext uri="{BB962C8B-B14F-4D97-AF65-F5344CB8AC3E}">
        <p14:creationId xmlns:p14="http://schemas.microsoft.com/office/powerpoint/2010/main" val="28022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Tahoma" pitchFamily="34" charset="0"/>
                <a:ea typeface="Tahoma" pitchFamily="34" charset="0"/>
                <a:cs typeface="Tahoma" pitchFamily="34" charset="0"/>
              </a:rPr>
              <a:t>Don’t Let Your Love Grow </a:t>
            </a:r>
            <a:r>
              <a:rPr lang="en-US" sz="6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Cold….</a:t>
            </a:r>
            <a:endParaRPr lang="en-US" sz="6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txBody>
          <a:bodyPr>
            <a:normAutofit/>
          </a:bodyPr>
          <a:lstStyle/>
          <a:p>
            <a:pPr marL="507980" indent="-507980" algn="ctr">
              <a:buNone/>
              <a:defRPr/>
            </a:pPr>
            <a:endParaRPr lang="en-US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7980" indent="-507980" algn="ctr">
              <a:buNone/>
              <a:defRPr/>
            </a:pPr>
            <a:r>
              <a:rPr lang="en-US" sz="3200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…for the lost</a:t>
            </a:r>
          </a:p>
          <a:p>
            <a:pPr marL="507980" indent="-507980" algn="ctr">
              <a:buNone/>
              <a:defRPr/>
            </a:pPr>
            <a:endParaRPr lang="en-US" sz="1600" u="sng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7980" indent="-507980" algn="ctr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Jesus didn’t let his love grow cold for the lost </a:t>
            </a:r>
          </a:p>
          <a:p>
            <a:pPr marL="507980" indent="-507980" algn="ctr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but laid down His life for those </a:t>
            </a:r>
          </a:p>
          <a:p>
            <a:pPr marL="507980" indent="-507980" algn="ctr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“cold blooded murderers” so they might be saved.</a:t>
            </a:r>
          </a:p>
          <a:p>
            <a:pPr marL="507980" indent="-507980" algn="ctr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Let us imitate His example even if we have to suffer persecution.</a:t>
            </a:r>
          </a:p>
          <a:p>
            <a:pPr marL="507980" indent="-507980" algn="ctr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(Luke 19:10; 23:34; Acts 2:36-41, 47; 5:40-42; </a:t>
            </a:r>
          </a:p>
          <a:p>
            <a:pPr marL="507980" indent="-507980" algn="ctr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Cor. 5:14-15; 2 Tim. 2:24-26; 3:12; Rev. 2:5)</a:t>
            </a:r>
          </a:p>
        </p:txBody>
      </p:sp>
    </p:spTree>
    <p:extLst>
      <p:ext uri="{BB962C8B-B14F-4D97-AF65-F5344CB8AC3E}">
        <p14:creationId xmlns:p14="http://schemas.microsoft.com/office/powerpoint/2010/main" val="100649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224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Office Theme</vt:lpstr>
      <vt:lpstr>PowerPoint Presentation</vt:lpstr>
      <vt:lpstr>Don’t Let Your Love Grow Cold….</vt:lpstr>
      <vt:lpstr>Don’t Let Your Love Grow Cold….</vt:lpstr>
      <vt:lpstr>Don’t Let Your Love Grow Cold….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Bettye Locklair</dc:creator>
  <cp:lastModifiedBy>Bettye Locklair</cp:lastModifiedBy>
  <cp:revision>11</cp:revision>
  <cp:lastPrinted>2021-01-12T21:56:35Z</cp:lastPrinted>
  <dcterms:created xsi:type="dcterms:W3CDTF">2021-01-10T19:06:33Z</dcterms:created>
  <dcterms:modified xsi:type="dcterms:W3CDTF">2021-01-13T21:23:38Z</dcterms:modified>
</cp:coreProperties>
</file>