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98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219EF-DF96-4153-85EE-D4D4089940C9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0A7EB-1123-4A35-AC21-2C4F14264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275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719D-31BE-4081-B124-D8E3BC31B7A2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02E-4A94-4F72-9624-F8B6560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7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719D-31BE-4081-B124-D8E3BC31B7A2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02E-4A94-4F72-9624-F8B6560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0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719D-31BE-4081-B124-D8E3BC31B7A2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02E-4A94-4F72-9624-F8B6560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9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719D-31BE-4081-B124-D8E3BC31B7A2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02E-4A94-4F72-9624-F8B6560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91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719D-31BE-4081-B124-D8E3BC31B7A2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02E-4A94-4F72-9624-F8B6560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3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719D-31BE-4081-B124-D8E3BC31B7A2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02E-4A94-4F72-9624-F8B6560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3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719D-31BE-4081-B124-D8E3BC31B7A2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02E-4A94-4F72-9624-F8B6560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6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719D-31BE-4081-B124-D8E3BC31B7A2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02E-4A94-4F72-9624-F8B6560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719D-31BE-4081-B124-D8E3BC31B7A2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02E-4A94-4F72-9624-F8B6560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719D-31BE-4081-B124-D8E3BC31B7A2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02E-4A94-4F72-9624-F8B6560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0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1719D-31BE-4081-B124-D8E3BC31B7A2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E102E-4A94-4F72-9624-F8B6560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1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1719D-31BE-4081-B124-D8E3BC31B7A2}" type="datetimeFigureOut">
              <a:rPr lang="en-US" smtClean="0"/>
              <a:t>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E102E-4A94-4F72-9624-F8B6560AB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4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878"/>
            <a:ext cx="12191999" cy="95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Meditate on God’s Word with Joy This Year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Image may contain: text that says 'HIS DELIGHT IS IN THE LAW OF THE LORD AND He MEDITATES THEREIN DAY AND NIGHT PSALM 1:2 DESOEI www.Knowing-Jesus.com'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56903"/>
            <a:ext cx="12191999" cy="5801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17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381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5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Meditate on God’s Word with Joy This Year</a:t>
            </a:r>
            <a: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1278"/>
            <a:ext cx="12192000" cy="5836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with the desire to understand realizing it’s God’s infallible revelation to us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Tim. 3:14-17; Eph. 3:1-4; Acts 8:28-31; 2 Cor. 1:13; Col. 4:16; Dt. 29:29)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diligent to study it so that you might be approved to God (obey the gospel)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Tim. 2:15; Acts 8:32-39; 17:11; Proverbs 2:1ff; Phil. 4:8)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Practice what you have learned and you will grow in God’s grace &amp; knowledge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(Phil. 4:9; 2 Pet. 1:5-11; 3:18; Heb. 5:12-14; 1 Tim. 4:12)</a:t>
            </a:r>
          </a:p>
          <a:p>
            <a:pPr marL="0" indent="0">
              <a:buNone/>
            </a:pP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Teach it to others by word &amp; example so that others might be saved/encouraged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Tim. 1:5; 2:2, 24ff; 1 Tim. 4:11-13; Dt. 6:4-9; 2 Cor. 3:2; Rom. 1:8; 1 Th. 1:8)</a:t>
            </a: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83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165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 Meditate on God’s Word with Joy This Year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7</cp:revision>
  <cp:lastPrinted>2021-01-03T03:21:23Z</cp:lastPrinted>
  <dcterms:created xsi:type="dcterms:W3CDTF">2021-01-03T02:53:08Z</dcterms:created>
  <dcterms:modified xsi:type="dcterms:W3CDTF">2021-01-03T20:04:03Z</dcterms:modified>
</cp:coreProperties>
</file>