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9D1B1-2677-42F0-8A15-50C6B15BDCB2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4C8C5-3DC4-4E70-9FCF-FE3DCE1D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3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0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6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4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6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8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0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5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0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9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3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3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BB1E8-2AC6-4D97-80FE-FD3C3F29196D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5626-6B7F-4972-8700-1D39605A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045029"/>
          </a:xfrm>
        </p:spPr>
        <p:txBody>
          <a:bodyPr>
            <a:noAutofit/>
          </a:bodyPr>
          <a:lstStyle/>
          <a:p>
            <a:r>
              <a:rPr lang="en-US" sz="7700" dirty="0" smtClean="0">
                <a:solidFill>
                  <a:schemeClr val="accent1"/>
                </a:solidFill>
              </a:rPr>
              <a:t>New Beginnings</a:t>
            </a:r>
            <a:endParaRPr lang="en-US" sz="77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BEHOLD I MAKE ALL THINGS NEW – Revelation 21:5 | Mission Venture Minist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5029"/>
            <a:ext cx="12192000" cy="581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31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8600" dirty="0" smtClean="0">
                <a:solidFill>
                  <a:schemeClr val="accent1"/>
                </a:solidFill>
              </a:rPr>
              <a:t>New Beginnings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3152"/>
            <a:ext cx="12192000" cy="582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Covenant (Matt. 26:28; Heb. 8:6-13; 9:15; 12:24)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Birth/New Life (John 3:3-5; Rom. 6:3ff;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Pet. 1:3, 23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Family (Matt. 12:48-50; 1 Pet. 1:22; Rom. 12:10; Heb. 10:24)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Creation (2 Cor. 5:17; Gal. 6:15)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Perspective (2 Cor. 4:16-18; Heb. 11:1-6)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Focus (Col. 3:1-4; Phil. 3:13-14)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Growth (1 Pet. 2:1-3; Luke 8:15)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Hope (Eph. 2:12ff; Rom. 8:24)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Heavens/Earth/Jerusalem (2 Pet. 3:10-15; Rev. 21:1-5, 27)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Body (2 Cor. 5:1ff; 1 John 3:3)</a:t>
            </a: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3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138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 New Beginnings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10</cp:revision>
  <cp:lastPrinted>2021-01-03T22:16:20Z</cp:lastPrinted>
  <dcterms:created xsi:type="dcterms:W3CDTF">2021-01-03T20:27:55Z</dcterms:created>
  <dcterms:modified xsi:type="dcterms:W3CDTF">2021-01-03T23:50:47Z</dcterms:modified>
</cp:coreProperties>
</file>