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0" r:id="rId8"/>
    <p:sldId id="267" r:id="rId9"/>
    <p:sldId id="268" r:id="rId10"/>
    <p:sldId id="269" r:id="rId11"/>
    <p:sldId id="261" r:id="rId12"/>
    <p:sldId id="270" r:id="rId13"/>
    <p:sldId id="271" r:id="rId14"/>
    <p:sldId id="272" r:id="rId15"/>
    <p:sldId id="262" r:id="rId16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C6EC8-6CA6-44AE-BEAB-9594AE5173E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8144F-077B-4A93-8933-0555F372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8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0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3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CCE9-DB5E-449E-88BC-8758D40E240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B930-161E-495D-B199-61E63DD6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978599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Careful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judgment; Knows God will Punish the Wicked (Eccl. 3:16-18; 5:8; 12:14; Matt. 7:1-5; </a:t>
                      </a:r>
                      <a:r>
                        <a:rPr lang="en-US" sz="2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according to Appearance;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Demands justice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w/o all the facts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7:24; Pr. 28:5; Luke 23:20-24)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Enjoys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work, satisfied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providence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2:24-26; 5:18-20; 8:15)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discontent, dissatisfied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2:17-20; 5:10-12)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476491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&amp; Keeps His Commandments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3:21; Rev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22:14)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368081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&amp; Keeps His Commandments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3:21; Rev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22:14)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Despises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wisdom, loves darkness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1:7, 29-32;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3:19-20;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1:32)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6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286214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&amp; Keeps His Commandments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3:21; Rev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22:14)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Despises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wisdom, loves darkness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1:7, 29-32;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3:19-20;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1:32)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in Heaven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1:3-5)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3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146625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&amp; Keeps His Commandments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3:21; Rev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22:14)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Despises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wisdom, loves darkness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1:7, 29-32;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3:19-20;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1:32)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in Heaven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1:3-5)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in Hell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9:43-48)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in the light or walking in darkness right now?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enjoying life with your wife or bitter because of bad choices?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slow or quick to make judgments based on what you see?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enjoy working &amp; are satisfied with life or do you hate it?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fearing God &amp; keeping His commands 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despise or neglect them?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wise will realize their hope of heaven at the end of life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 foolish will have endless pain &amp; misery</a:t>
            </a:r>
            <a:r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Which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it be for you?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76939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4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405320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Light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2:13; Ps. 119:105;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8:12;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5:8; 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1:7; 2 Cor. 5:7)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74249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Light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2:13; Ps. 119:105;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8:12;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5:8; 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1:7; 2 Cor. 5:7)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Blindly in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Darkness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2:14; 2 Cor. 4:4;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12:35;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2:11)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8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609108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Light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2:13; Ps. 119:105;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8:12;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5:8; 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1:7; 2 Cor. 5:7)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Blindly in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Darkness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2:14; 2 Cor. 4:4;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12:35;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2:11)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Enjoys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with his wife all his days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9:9;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31:10-12; 7:4-5;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5:25-27; 1 Pet. 3:7)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2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58908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Light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2:13; Ps. 119:105;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8:12;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5:8; 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1:7; 2 Cor. 5:7)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Blindly in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Darkness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2:14; 2 Cor. 4:4;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12:35;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2:11)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Enjoys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with his wife all his days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9:9;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31:10-12; 7:4-5;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5:25-27; 1 Pet. 3:7)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Bitter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 of bad choices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13:15,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20-21;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5:3-5, 11-14;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7:26-27; 20:1; Eccl. 7:26)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6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093483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Careful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judgment; Knows God will Punish the Wicked (Eccl. 3:16-18; 5:8; 12:14; Matt. 7:1-5; </a:t>
                      </a:r>
                      <a:r>
                        <a:rPr lang="en-US" sz="2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754531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Careful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judgment; Knows God will Punish the Wicked (Eccl. 3:16-18; 5:8; 12:14; Matt. 7:1-5; </a:t>
                      </a:r>
                      <a:r>
                        <a:rPr lang="en-US" sz="2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according to Appearance;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Demands justice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w/o all the facts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7:24; Pr. 28:5; Luke 23:20-24)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1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Rejoicing or Complaining in this Pandemic? </a:t>
            </a:r>
            <a:endParaRPr lang="en-US" sz="4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703030"/>
              </p:ext>
            </p:extLst>
          </p:nvPr>
        </p:nvGraphicFramePr>
        <p:xfrm>
          <a:off x="-3" y="720090"/>
          <a:ext cx="12192002" cy="7222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19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Wise </a:t>
                      </a: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Foolish </a:t>
                      </a: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Dark Days</a:t>
                      </a:r>
                    </a:p>
                  </a:txBody>
                  <a:tcPr marL="68580" marR="68580" marT="0" marB="0"/>
                </a:tc>
              </a:tr>
              <a:tr h="242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Careful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judgment; Knows God will Punish the Wicked (Eccl. 3:16-18; 5:8; 12:14; Matt. 7:1-5; </a:t>
                      </a:r>
                      <a:r>
                        <a:rPr lang="en-US" sz="2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according to Appearance;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Demands justice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w/o all the facts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7:24; Pr. 28:5; Luke 23:20-24)</a:t>
                      </a:r>
                    </a:p>
                  </a:txBody>
                  <a:tcPr marL="68580" marR="68580" marT="0" marB="0"/>
                </a:tc>
              </a:tr>
              <a:tr h="36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Enjoys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work, satisfied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providence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Eccl. 2:24-26; 5:18-20; 8:15)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6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973</Words>
  <Application>Microsoft Office PowerPoint</Application>
  <PresentationFormat>Widescreen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Theme</vt:lpstr>
      <vt:lpstr>PowerPoint Presentation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  <vt:lpstr>Are You Rejoicing or Complaining in this Pandemic?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9</cp:revision>
  <cp:lastPrinted>2020-06-21T14:14:00Z</cp:lastPrinted>
  <dcterms:created xsi:type="dcterms:W3CDTF">2020-06-20T18:10:42Z</dcterms:created>
  <dcterms:modified xsi:type="dcterms:W3CDTF">2020-06-21T19:50:48Z</dcterms:modified>
</cp:coreProperties>
</file>