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94660"/>
  </p:normalViewPr>
  <p:slideViewPr>
    <p:cSldViewPr snapToGrid="0">
      <p:cViewPr varScale="1">
        <p:scale>
          <a:sx n="96" d="100"/>
          <a:sy n="96" d="100"/>
        </p:scale>
        <p:origin x="2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D1C49-DFA1-451A-BA54-20DE579D1FFE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46DA5-B712-4767-B3E1-E362F5441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20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persecution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– literally, "the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hunt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 bring someone down like an animal," trying to suppress (punish) their convictions. literally refers to those seeking to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punish God's messengers with a vengeance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– like a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hunter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trying to conquer (obliterate) someone as their "catch."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46DA5-B712-4767-B3E1-E362F5441D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20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D2E9-3FC4-44D7-BCD8-539F5FD7AF0B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3948-5436-4C84-8EBB-45D117FCE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9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D2E9-3FC4-44D7-BCD8-539F5FD7AF0B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3948-5436-4C84-8EBB-45D117FCE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7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D2E9-3FC4-44D7-BCD8-539F5FD7AF0B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3948-5436-4C84-8EBB-45D117FCE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8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D2E9-3FC4-44D7-BCD8-539F5FD7AF0B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3948-5436-4C84-8EBB-45D117FCE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61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D2E9-3FC4-44D7-BCD8-539F5FD7AF0B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3948-5436-4C84-8EBB-45D117FCE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80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D2E9-3FC4-44D7-BCD8-539F5FD7AF0B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3948-5436-4C84-8EBB-45D117FCE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42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D2E9-3FC4-44D7-BCD8-539F5FD7AF0B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3948-5436-4C84-8EBB-45D117FCE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79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D2E9-3FC4-44D7-BCD8-539F5FD7AF0B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3948-5436-4C84-8EBB-45D117FCE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3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D2E9-3FC4-44D7-BCD8-539F5FD7AF0B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3948-5436-4C84-8EBB-45D117FCE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89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D2E9-3FC4-44D7-BCD8-539F5FD7AF0B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3948-5436-4C84-8EBB-45D117FCE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D2E9-3FC4-44D7-BCD8-539F5FD7AF0B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3948-5436-4C84-8EBB-45D117FCE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0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6D2E9-3FC4-44D7-BCD8-539F5FD7AF0B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33948-5436-4C84-8EBB-45D117FCE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1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99752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to Endure through Persecution for Christ’s Sake</a:t>
            </a:r>
            <a:endParaRPr lang="en-US" sz="4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14 Bible verses about Persecution Of The Apostle Pau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847126"/>
            <a:ext cx="12192001" cy="601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86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38150"/>
          </a:xfrm>
        </p:spPr>
        <p:txBody>
          <a:bodyPr>
            <a:norm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Peter 3:13-18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8150"/>
            <a:ext cx="12192000" cy="59198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“Who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 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harm you if you prove zealous for what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good?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Even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should suffer for the sake of righteousness, you 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blessed. </a:t>
            </a:r>
          </a:p>
          <a:p>
            <a:pPr marL="0" indent="0" algn="ctr">
              <a:buNone/>
            </a:pPr>
            <a:r>
              <a:rPr lang="en-US" cap="small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not fear their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cap="small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intimidation</a:t>
            </a:r>
            <a:r>
              <a:rPr lang="en-US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cap="small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not be </a:t>
            </a:r>
            <a:r>
              <a:rPr lang="en-US" cap="small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roubled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 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sanctify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 in your hearts, always </a:t>
            </a:r>
            <a:r>
              <a:rPr lang="en-US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being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ready to make a 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defense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everyone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asks you to give an account for the hope that is in you, yet 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gentleness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 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reverence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 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 a good conscience so that in the thing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 you are slandered, those who revile your good behavior in Christ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put to shame. 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it is better, if 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should will it so, that you suffer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doing what is right rather than for doing what is wrong. 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Christ also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died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sins once for all, </a:t>
            </a:r>
            <a:r>
              <a:rPr lang="en-US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just for </a:t>
            </a:r>
            <a:r>
              <a:rPr lang="en-US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unjust, so that He might bring us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God, having been put to death in the flesh, but made alive in the 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spirit”</a:t>
            </a: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83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381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to Endure through Persecution for Christ’s Sake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43148"/>
            <a:ext cx="12192000" cy="601485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Realize that you’re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blessed, not cursed when it happens to you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Peter 3:13-14a; Luke 6:22)</a:t>
            </a:r>
          </a:p>
          <a:p>
            <a:pPr marL="0" indent="0" algn="ctr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let them intimidate you into silence, sanctify Christ as Lord in your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hearts so that you’ll be ready to make a defense to all (1 Peter 3:14-15)</a:t>
            </a:r>
          </a:p>
          <a:p>
            <a:pPr marL="0" indent="0" algn="ctr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let them corrupt your conscience, your good behavior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convict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them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sin so they will get right with God (1 Peter 3:16-18; 2:12)</a:t>
            </a:r>
          </a:p>
          <a:p>
            <a:pPr marL="0" indent="0" algn="ctr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Remember that it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shows that you aren’t ashamed of Him &amp; are glorifying God 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Peter 4:12-16)</a:t>
            </a:r>
          </a:p>
          <a:p>
            <a:pPr marL="0" indent="0" algn="ctr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aren’t the only one, your beloved brothers and sisters in Christ are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suffering all over the world (2 Timothy 3:12; 1 Peter 5:6-11)</a:t>
            </a:r>
          </a:p>
          <a:p>
            <a:pPr marL="0" indent="0" algn="ctr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11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381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to Endure through Persecution for Christ’s Sake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8150"/>
            <a:ext cx="12192000" cy="591984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 your enemies instead of hating them &amp; pray for their souls to be saved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(Matthew 5:43-48; Acts 16:22-34)</a:t>
            </a:r>
          </a:p>
          <a:p>
            <a:pPr marL="0" indent="0" algn="ctr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seek revenge, overcome evil by doing good [kill them with kindness]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(Romans 12:17-21; 1 Thessalonians 2:1ff)</a:t>
            </a:r>
          </a:p>
          <a:p>
            <a:pPr marL="0" indent="0" algn="ctr">
              <a:buNone/>
            </a:pPr>
            <a:endParaRPr lang="en-US" sz="1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retaliate, rejoice for the opportunity it gives you to grow spiritually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(James 1:2-4; Romans 5:3-5)</a:t>
            </a:r>
          </a:p>
          <a:p>
            <a:pPr marL="0" indent="0" algn="ctr">
              <a:buNone/>
            </a:pPr>
            <a:endParaRPr lang="en-US" sz="1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Rejoice that you have been considered to worthy to suffer shame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His name (Acts 5:40-42) instead of complaining</a:t>
            </a:r>
          </a:p>
          <a:p>
            <a:pPr marL="0" indent="0" algn="ctr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Rejoice when it happens to you because your reward in heaven is great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(Matthew 5:10-12; James 1:12; 5:10-11)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381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to Endure through Persecution for Christ’s Sake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8150"/>
            <a:ext cx="12192000" cy="59198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enduring persecution for Christ’s sake or trying to avoid it?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 been intimidated into silence or are you standing up for truth?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 your conscience been corrupted by evildoers or convicted by Christ?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loving &amp; praying for your enemies to be saved or condemned?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desiring to avenge wrong or overcoming evil with good?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rejoicing when it happens (to grow spiritually, suffer shame for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Him, &amp; realize the great reward of heaven) or are you ashamed of Him? 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are more than conquerors through Him who loved us (Rom. 8:35-39)!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70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386</Words>
  <Application>Microsoft Office PowerPoint</Application>
  <PresentationFormat>Widescreen</PresentationFormat>
  <Paragraphs>82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PowerPoint Presentation</vt:lpstr>
      <vt:lpstr>1 Peter 3:13-18</vt:lpstr>
      <vt:lpstr>How to Endure through Persecution for Christ’s Sake</vt:lpstr>
      <vt:lpstr>How to Endure through Persecution for Christ’s Sake</vt:lpstr>
      <vt:lpstr>How to Endure through Persecution for Christ’s Sake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24</cp:revision>
  <dcterms:created xsi:type="dcterms:W3CDTF">2021-01-30T17:27:58Z</dcterms:created>
  <dcterms:modified xsi:type="dcterms:W3CDTF">2021-01-31T22:37:01Z</dcterms:modified>
</cp:coreProperties>
</file>