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0CECB-D079-427B-99BC-2D492F2BD15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69F644-E751-4F88-8366-6F4DC7F9D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3992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6760-A709-48A2-9C5E-9AB6AFD52DAF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EE33-1A16-4547-8E63-6B06B72F5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352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6760-A709-48A2-9C5E-9AB6AFD52DAF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EE33-1A16-4547-8E63-6B06B72F5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290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6760-A709-48A2-9C5E-9AB6AFD52DAF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EE33-1A16-4547-8E63-6B06B72F5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03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6760-A709-48A2-9C5E-9AB6AFD52DAF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EE33-1A16-4547-8E63-6B06B72F5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267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6760-A709-48A2-9C5E-9AB6AFD52DAF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EE33-1A16-4547-8E63-6B06B72F5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555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6760-A709-48A2-9C5E-9AB6AFD52DAF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EE33-1A16-4547-8E63-6B06B72F5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353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6760-A709-48A2-9C5E-9AB6AFD52DAF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EE33-1A16-4547-8E63-6B06B72F5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403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6760-A709-48A2-9C5E-9AB6AFD52DAF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EE33-1A16-4547-8E63-6B06B72F5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421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6760-A709-48A2-9C5E-9AB6AFD52DAF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EE33-1A16-4547-8E63-6B06B72F5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445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6760-A709-48A2-9C5E-9AB6AFD52DAF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EE33-1A16-4547-8E63-6B06B72F5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771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6760-A709-48A2-9C5E-9AB6AFD52DAF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EE33-1A16-4547-8E63-6B06B72F5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9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76760-A709-48A2-9C5E-9AB6AFD52DAF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7EE33-1A16-4547-8E63-6B06B72F5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448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62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6580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4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Power is Perfected in Weakness, not Strength</a:t>
            </a:r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5810"/>
            <a:ext cx="12192000" cy="6092190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Because of His Grace, be Humble &amp; Submissive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(Phil. 2:8; Rom. 5:6-11; 6:3-4; 2 Cor. 12:7; 1 Pet. 5:5-6)</a:t>
            </a:r>
          </a:p>
          <a:p>
            <a:pPr marL="0" indent="0">
              <a:buNone/>
            </a:pPr>
            <a:endParaRPr lang="en-US" sz="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Put on God’s Armor so that You can Resist All the Devil’s Temptations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(Eph. 6:10-17; 1 Pet. 5:8-9; James 4:6-7; 2 Pet. 2:9)</a:t>
            </a:r>
          </a:p>
          <a:p>
            <a:pPr marL="0" indent="0">
              <a:buNone/>
            </a:pPr>
            <a:endParaRPr lang="en-US" sz="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Pray for Strength to Endure through your Thorn in the Flesh [it might remain]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 Cor. 12:8-9; Eph. 3:14-21; Heb. 4:14-16)</a:t>
            </a:r>
          </a:p>
          <a:p>
            <a:pPr marL="0" indent="0">
              <a:buNone/>
            </a:pPr>
            <a:endParaRPr lang="en-US" sz="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Uses the Weak to Shame the Strong [boast in the Lord, not yourself]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Cor. 1:27; 1 Sam. 17:41-49; 1 Kings 18:21-40; 2 Cor. 10:3-10; 12:10; 13:4)</a:t>
            </a:r>
          </a:p>
          <a:p>
            <a:pPr marL="0" indent="0">
              <a:buNone/>
            </a:pPr>
            <a:endParaRPr lang="en-US" sz="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After Suffering for Christ, You will be Resurrected from the Dead in the End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Pet. 5:10-11; </a:t>
            </a: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Phil. 3:20-21; John 5:28-29)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409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1284</TotalTime>
  <Words>160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Office Theme</vt:lpstr>
      <vt:lpstr>PowerPoint Presentation</vt:lpstr>
      <vt:lpstr> God’s Power is Perfected in Weakness, not Strength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12</cp:revision>
  <cp:lastPrinted>2020-05-03T13:46:58Z</cp:lastPrinted>
  <dcterms:created xsi:type="dcterms:W3CDTF">2020-05-03T01:50:38Z</dcterms:created>
  <dcterms:modified xsi:type="dcterms:W3CDTF">2020-05-03T23:15:13Z</dcterms:modified>
</cp:coreProperties>
</file>