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8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E8AE8-F54D-48EE-9A06-CE023553C9A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A25F0-0D77-4095-A4D9-6EE4E0406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2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4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5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9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0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4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F027-582C-4978-98E2-E028E0D16C42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37F3E-F73F-4A5C-890E-FC67C9F7E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50026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Powerful Word</a:t>
            </a:r>
            <a:endParaRPr lang="en-US" sz="66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God's p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0026"/>
            <a:ext cx="12192000" cy="594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7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56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Powerful Word Seen In…</a:t>
            </a:r>
            <a:br>
              <a:rPr lang="en-US" sz="6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3778"/>
            <a:ext cx="12192000" cy="588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birth (Gen. 1:27; 2:7; Ps. 139:13-16; Isa. 44:2)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…His creation in which we all chose to sin against Him (Rom. 1:18ff; 3:23)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new birth [from dead in sin to alive in Christ] (Jn. 3:5; Eph. 2:1-7)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spiritual growth (2 Pet. 1:5-11; 3:16-18)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obedience so He can work in you for His good pleasure (Ph. 2:12)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practice of righteousness instead of sin (1 Jn. 3:7-10)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thoughts, words, and deeds (Phil. 4:8; Col. 3:16-17)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weakness- so humble yourself (2 Cor. 12:7ff; 13:4; 1 Pet. 5:6ff)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56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Powerful Word Seen In…</a:t>
            </a:r>
            <a:br>
              <a:rPr lang="en-US" sz="6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3778"/>
            <a:ext cx="12192000" cy="588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resisting the devil’s temptations (Mt. 4:3ff; Eph. 6:10ff; 1 Co. 10:13)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…answering your prayers for help (Heb. 4:14-16; Jas. 5:16-18)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overcoming persecution with joy (2 Tim. 1:8-12; 3:12; 1 Pet. 4:12ff) 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diligent desire to handle it accurately (2 Tim. 2:15; 3:16-17)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planting the gospel everywhere you can (Acts 8:4; Col. 4:2-6)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restoring the erring sinner (Gal. 6:1-2; Jas. 5:19-20)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…your overcoming death through Christ’s resurrection                     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Cor. 15:20-28, 55-57; Heb. 2:14-15)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263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 God’s Powerful Word Seen In… </vt:lpstr>
      <vt:lpstr>  God’s Powerful Word Seen In…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13</cp:revision>
  <cp:lastPrinted>2021-02-22T20:05:29Z</cp:lastPrinted>
  <dcterms:created xsi:type="dcterms:W3CDTF">2021-02-21T05:13:57Z</dcterms:created>
  <dcterms:modified xsi:type="dcterms:W3CDTF">2021-02-22T23:57:50Z</dcterms:modified>
</cp:coreProperties>
</file>