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8CB58-02A0-43A3-B940-2660B5BB135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2435C-ABEA-43D0-B213-EF8BBD5CC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37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573C-249D-4C90-A99D-15F50157884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BAE1-AEBE-4FE7-ACD2-B774FA1C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7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573C-249D-4C90-A99D-15F50157884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BAE1-AEBE-4FE7-ACD2-B774FA1C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7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573C-249D-4C90-A99D-15F50157884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BAE1-AEBE-4FE7-ACD2-B774FA1C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573C-249D-4C90-A99D-15F50157884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BAE1-AEBE-4FE7-ACD2-B774FA1C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96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573C-249D-4C90-A99D-15F50157884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BAE1-AEBE-4FE7-ACD2-B774FA1C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6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573C-249D-4C90-A99D-15F50157884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BAE1-AEBE-4FE7-ACD2-B774FA1C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4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573C-249D-4C90-A99D-15F50157884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BAE1-AEBE-4FE7-ACD2-B774FA1C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4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573C-249D-4C90-A99D-15F50157884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BAE1-AEBE-4FE7-ACD2-B774FA1C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0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573C-249D-4C90-A99D-15F50157884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BAE1-AEBE-4FE7-ACD2-B774FA1C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7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573C-249D-4C90-A99D-15F50157884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BAE1-AEBE-4FE7-ACD2-B774FA1C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573C-249D-4C90-A99D-15F50157884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8BAE1-AEBE-4FE7-ACD2-B774FA1C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9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9573C-249D-4C90-A99D-15F501578848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8BAE1-AEBE-4FE7-ACD2-B774FA1CB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5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71600"/>
            <a:ext cx="12192000" cy="82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82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0012680" cy="765809"/>
          </a:xfrm>
        </p:spPr>
        <p:txBody>
          <a:bodyPr>
            <a:noAutofit/>
          </a:bodyPr>
          <a:lstStyle/>
          <a:p>
            <a:pPr algn="ctr"/>
            <a:r>
              <a:rPr lang="en-US" sz="5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Devoted to Prayer (Col. 4:2)</a:t>
            </a:r>
            <a:endParaRPr lang="en-US" sz="5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8680"/>
            <a:ext cx="10012680" cy="5989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 that God’s Will be Done (Luke 22:42; 1 John 5:14-15)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 for Governing Authorities (1 Timothy 2:1-4)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 for Spiritual Growth (Colossians 1:9-11)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 for One Another (James 5:16; Ephesians 6:18)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 for Open Doors [Salvation] (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Romans 10:1;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Col. 4:3-6)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 for Mercy &amp; Help in Time of Need (Hebrews 4:14-16)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 that you might be able to Persevere (Luke 18:1-8) 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75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91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Devoted to Prayer (Col. 4:2)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9</cp:revision>
  <cp:lastPrinted>2020-04-26T21:29:21Z</cp:lastPrinted>
  <dcterms:created xsi:type="dcterms:W3CDTF">2020-04-26T18:58:39Z</dcterms:created>
  <dcterms:modified xsi:type="dcterms:W3CDTF">2020-04-26T23:24:36Z</dcterms:modified>
</cp:coreProperties>
</file>