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0" r:id="rId9"/>
    <p:sldId id="268" r:id="rId10"/>
    <p:sldId id="269" r:id="rId11"/>
    <p:sldId id="270" r:id="rId12"/>
    <p:sldId id="271" r:id="rId13"/>
    <p:sldId id="262" r:id="rId14"/>
    <p:sldId id="272" r:id="rId15"/>
    <p:sldId id="273" r:id="rId16"/>
    <p:sldId id="274" r:id="rId17"/>
    <p:sldId id="275" r:id="rId18"/>
    <p:sldId id="278" r:id="rId19"/>
    <p:sldId id="277" r:id="rId20"/>
    <p:sldId id="276" r:id="rId21"/>
    <p:sldId id="261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EA67-52F6-4D70-9012-798150CAEA5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ECBA-D074-4CA1-8E9E-E0EA24F23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7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EA67-52F6-4D70-9012-798150CAEA5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ECBA-D074-4CA1-8E9E-E0EA24F23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EA67-52F6-4D70-9012-798150CAEA5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ECBA-D074-4CA1-8E9E-E0EA24F23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9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EA67-52F6-4D70-9012-798150CAEA5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ECBA-D074-4CA1-8E9E-E0EA24F23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2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EA67-52F6-4D70-9012-798150CAEA5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ECBA-D074-4CA1-8E9E-E0EA24F23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0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EA67-52F6-4D70-9012-798150CAEA5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ECBA-D074-4CA1-8E9E-E0EA24F23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1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EA67-52F6-4D70-9012-798150CAEA5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ECBA-D074-4CA1-8E9E-E0EA24F23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0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EA67-52F6-4D70-9012-798150CAEA5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ECBA-D074-4CA1-8E9E-E0EA24F23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1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EA67-52F6-4D70-9012-798150CAEA5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ECBA-D074-4CA1-8E9E-E0EA24F23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473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EA67-52F6-4D70-9012-798150CAEA5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ECBA-D074-4CA1-8E9E-E0EA24F23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5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EA67-52F6-4D70-9012-798150CAEA5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ECBA-D074-4CA1-8E9E-E0EA24F23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3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2EA67-52F6-4D70-9012-798150CAEA53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CECBA-D074-4CA1-8E9E-E0EA24F23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3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448"/>
            <a:ext cx="12192000" cy="106140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Doubt God’s Power to Answer Prayer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46007"/>
            <a:ext cx="12192001" cy="601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925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0881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Prayers that Changed God’s Mind or Altered History</a:t>
            </a:r>
            <a:endParaRPr lang="en-US" sz="4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0882"/>
            <a:ext cx="12192000" cy="6037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God desired to destroy Israel, Moses refused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glory for self, asked for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mercy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(Exodus 32:8-14)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stopped the sun for 24 hours in response to Joshua’s request so Israel could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defeat it’s enemies (Joshua 10:1-14)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Hannah prays for a son in her anguish/Samuel faithfully serves God all his days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Sam. 1:10-18, 27-28; 3:19-20; 7:13-14; Heb. 11:32)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565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0881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Prayers that Changed God’s Mind or Altered History</a:t>
            </a:r>
            <a:endParaRPr lang="en-US" sz="4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0882"/>
            <a:ext cx="12192000" cy="6037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God desired to destroy Israel, Moses refused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glory for self, asked for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mercy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(Exodus 32:8-14)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stopped the sun for 24 hours in response to Joshua’s request so Israel could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defeat it’s enemies (Joshua 10:1-14)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Hannah prays for a son in her anguish/Samuel faithfully serves God all his days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Sam. 1:10-18, 27-28; 3:19-20; 7:13-14; Heb. 11:32)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Elijah prays/God answers with fire on altar/Israel repents/false prophets killed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Kings 18:36-40; James 5:16-18)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898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0881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Prayers that Changed God’s Mind or Altered History</a:t>
            </a:r>
            <a:endParaRPr lang="en-US" sz="4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0882"/>
            <a:ext cx="12192000" cy="6037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God desired to destroy Israel, Moses refused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glory for self, asked for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mercy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(Exodus 32:8-14)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stopped the sun for 24 hours in response to Joshua’s request so Israel could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defeat it’s enemies (Joshua 10:1-14)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Hannah prays for a son in her anguish/Samuel faithfully serves God all his days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Sam. 1:10-18, 27-28; 3:19-20; 7:13-14; Heb. 11:32)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Elijah prays/God answers with fire on altar/Israel repents/false prophets killed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Kings 18:36-40; James 5:16-18)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Hezekiah prays/God adds 15 years to his life/ saves Jerusalem from destruction/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destroys all of the fierce Assyrian army (2 Kings 20:1-7; 19:14-21, 35)</a:t>
            </a: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834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0881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Conditions of Acceptable Prayer to God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0882"/>
            <a:ext cx="12192000" cy="6037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Righteous (Proverbs 15:29; 1 Peter 3:10-12; James 5:16)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040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0881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Conditions of Acceptable Prayer to God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0882"/>
            <a:ext cx="12192000" cy="6037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Righteous (Proverbs 15:29; 1 Peter 3:10-12; James 5:16)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His Commandments (1 John 3:22; John 14:13-15)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510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0881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Conditions of Acceptable Prayer to God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0882"/>
            <a:ext cx="12192000" cy="6037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Righteous (Proverbs 15:29; 1 Peter 3:10-12; James 5:16)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His Commandments (1 John 3:22; John 14:13-15)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Humble (Psalm 10:17; Luke 18:9-14)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489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0881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Conditions of Acceptable Prayer to God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0882"/>
            <a:ext cx="12192000" cy="6037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Righteous (Proverbs 15:29; 1 Peter 3:10-12; James 5:16)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His Commandments (1 John 3:22; John 14:13-15)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Humble (Psalm 10:17; Luke 18:9-14)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Penitent heart (Psalm 51:17; Acts 8:20-22; 1 John 1:9)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474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0881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Conditions of Acceptable Prayer to God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0882"/>
            <a:ext cx="12192000" cy="6037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Righteous (Proverbs 15:29; 1 Peter 3:10-12; James 5:16)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His Commandments (1 John 3:22; John 14:13-15)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Humble (Psalm 10:17; Luke 18:9-14)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Penitent heart (Psalm 51:17; Acts 8:20-22; 1 John 1:9)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name of Christ/God’s will (Luke 22:42; 1 John 5:14; 1 Timothy 2:5)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418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0881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Conditions of Acceptable Prayer to God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0882"/>
            <a:ext cx="12192000" cy="6037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Righteous (Proverbs 15:29; 1 Peter 3:10-12; James 5:16)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His Commandments (1 John 3:22; John 14:13-15)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Humble (Psalm 10:17; Luke 18:9-14)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Penitent heart (Psalm 51:17; Acts 8:20-22; 1 John 1:9)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name of Christ/God’s will (Luke 22:42; 1 John 5:14; 1 Timothy 2:5)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Ask in faith, no doubting (James 1:5-8) 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959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0881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Conditions of Acceptable Prayer to God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0882"/>
            <a:ext cx="12192000" cy="6037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Righteous (Proverbs 15:29; 1 Peter 3:10-12; James 5:16)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His Commandments (1 John 3:22; John 14:13-15)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Humble (Psalm 10:17; Luke 18:9-14)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Penitent heart (Psalm 51:17; Acts 8:20-22; 1 John 1:9)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name of Christ/God’s will (Luke 22:42; 1 John 5:14; 1 Timothy 2:5)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Ask in faith, no doubting (James 1:5-8) 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Seeking Him with all your heart (Jer. 29:12-13; James 4:3)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65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2979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Promises to Hear &amp; Answer Prayers</a:t>
            </a:r>
            <a:endParaRPr lang="en-US" sz="5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taught man to ask, seek, &amp; knock &amp; it will be given to you (Matt. 7:7-8)</a:t>
            </a: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585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0881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Conditions of Acceptable Prayer to God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0882"/>
            <a:ext cx="12192000" cy="6037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Righteous (Proverbs 15:29; 1 Peter 3:10-12; James 5:16)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His Commandments (1 John 3:22; John 14:13-15)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Humble (Psalm 10:17; Luke 18:9-14)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Penitent heart (Psalm 51:17; Acts 8:20-22; 1 John 1:9)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name of Christ/God’s will (Luke 22:42; 1 John 5:14; 1 Timothy 2:5)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Ask in faith, no doubting (James 1:5-8) 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Seeking Him with all your heart (Jer. 29:12-13; James 4:3)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Without ceasing/persevere (1 Thessalonians 5:17; Luke 18:1-8)</a:t>
            </a: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5917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08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You Say God isn’t Answering My Prayers…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0882"/>
            <a:ext cx="12192000" cy="6037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obeyed the gospel?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been baptized for the remission of sins?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048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08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You Say God isn’t Answering My Prayers…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0882"/>
            <a:ext cx="12192000" cy="6037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obeyed the gospel?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been baptized for the remission of sins?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so, are you repenting and confessing your sins as a Christian?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230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08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You Say God isn’t Answering My Prayers…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0882"/>
            <a:ext cx="12192000" cy="6037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obeyed the gospel?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been baptized for the remission of sins?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so, are you repenting and confessing your sins as a Christian?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doubt that God is answering your prayers?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30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08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You Say God isn’t Answering My Prayers…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0882"/>
            <a:ext cx="12192000" cy="6037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obeyed the gospel?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been baptized for the remission of sins?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so, are you repenting and confessing your sins as a Christian?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doubt that God is answering your prayers?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seeking Him with all your heart?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5701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08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You Say God isn’t Answering My Prayers…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0882"/>
            <a:ext cx="12192000" cy="6037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obeyed the gospel?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been baptized for the remission of sins?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so, are you repenting and confessing your sins as a Christian?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doubt that God is answering your prayers?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seeking Him with all your heart?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praying in accordance with God’s will/in the name of Christ? 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564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08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You Say God isn’t Answering My Prayers…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0882"/>
            <a:ext cx="12192000" cy="6037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obeyed the gospel?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been baptized for the remission of sins?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so, are you repenting and confessing your sins as a Christian?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doubt that God is answering your prayers?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seeking Him with all your heart?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praying in accordance with God’s will/in the name of Christ? 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listening to His word? 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203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08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You Say God isn’t Answering My Prayers…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0882"/>
            <a:ext cx="12192000" cy="6037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obeyed the gospel?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been baptized for the remission of sins?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so, are you repenting and confessing your sins as a Christian?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doubt that God is answering your prayers?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seeking Him with all your heart?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praying in accordance with God’s will/in the name of Christ? 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listening to His word? 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asking with the right motives? 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8165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08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You Say God isn’t Answering My Prayers…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0882"/>
            <a:ext cx="12192000" cy="6037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obeyed the gospel?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been baptized for the remission of sins?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so, are you repenting and confessing your sins as a Christian?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doubt that God is answering your prayers?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seeking Him with all your heart?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praying in accordance with God’s will/in the name of Christ? 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listening to His word? 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asking with the right motives? 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answer may be no (2 Cor. 12:7-10)  Trust in God no matter what! </a:t>
            </a: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636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2979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Promises to Hear &amp; Answer Prayers</a:t>
            </a:r>
            <a:endParaRPr lang="en-US" sz="5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taught man to ask, seek, &amp; knock &amp; it will be given to you (Matt. 7:7-8)</a:t>
            </a: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is able to do much more than we ask or think (Eph. 3:20-21)</a:t>
            </a: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102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2979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Promises to Hear &amp; Answer Prayers</a:t>
            </a:r>
            <a:endParaRPr lang="en-US" sz="5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taught man to ask, seek, &amp; knock &amp; it will be given to you (Matt. 7:7-8)</a:t>
            </a: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is able to do much more than we ask or think (Eph. 3:20-21)</a:t>
            </a: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pays attention when man prays (Ps. 66:19-20)</a:t>
            </a: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3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2979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Promises to Hear &amp; Answer Prayers</a:t>
            </a:r>
            <a:endParaRPr lang="en-US" sz="5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taught man to ask, seek, &amp; knock &amp; it will be given to you (Matt. 7:7-8)</a:t>
            </a: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is able to do much more than we ask or think (Eph. 3:20-21)</a:t>
            </a: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pays attention when man prays (Ps. 66:19-20)</a:t>
            </a: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promises to provide grace &amp; mercy to help in time of need (Heb. 4:14-16)</a:t>
            </a: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580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2979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Promises to Hear &amp; Answer Prayers</a:t>
            </a:r>
            <a:endParaRPr lang="en-US" sz="5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taught man to ask, seek, &amp; knock &amp; it will be given to you (Matt. 7:7-8)</a:t>
            </a: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is able to do much more than we ask or think (Eph. 3:20-21)</a:t>
            </a: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pays attention when man prays (Ps. 66:19-20)</a:t>
            </a: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promises to provide grace &amp; mercy to help in time of need (Heb. 4:14-16)</a:t>
            </a: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let your requests be made known to God (Phil. 4:6-7)</a:t>
            </a: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970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2979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Promises to Hear &amp; Answer Prayers</a:t>
            </a:r>
            <a:endParaRPr lang="en-US" sz="5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2980"/>
            <a:ext cx="12192000" cy="587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taught man to ask, seek, &amp; knock &amp; it will be given to you (Matt. 7:7-8)</a:t>
            </a: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is able to do much more than we ask or think (Eph. 3:20-21)</a:t>
            </a: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pays attention when man prays (Ps. 66:19-20)</a:t>
            </a: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promises to provide grace &amp; mercy to help in time of need (Heb. 4:14-16)</a:t>
            </a: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let your requests be made known to God (Phil. 4:6-7)</a:t>
            </a: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Prayers that changed history (Moses, Joshua, Hannah, Elijah, Hezekiah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etc.)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735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0881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Prayers that Changed God’s Mind or Altered History</a:t>
            </a:r>
            <a:endParaRPr lang="en-US" sz="4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0882"/>
            <a:ext cx="12192000" cy="6037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God desired to destroy Israel, Moses refused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glory for self, asked for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mercy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(Exodus 32:8-14)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62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0881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Prayers that Changed God’s Mind or Altered History</a:t>
            </a:r>
            <a:endParaRPr lang="en-US" sz="4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0882"/>
            <a:ext cx="12192000" cy="6037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God desired to destroy Israel, Moses refused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glory for self, asked for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mercy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(Exodus 32:8-14)</a:t>
            </a: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</a:t>
            </a: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stopped the sun for 24 hours in response to Joshua’s request so Israel could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defeat it’s enemies (Joshua 10:1-14)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79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2125</TotalTime>
  <Words>1777</Words>
  <Application>Microsoft Office PowerPoint</Application>
  <PresentationFormat>Widescreen</PresentationFormat>
  <Paragraphs>450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Tahoma</vt:lpstr>
      <vt:lpstr>Office Theme</vt:lpstr>
      <vt:lpstr>PowerPoint Presentation</vt:lpstr>
      <vt:lpstr>God’s Promises to Hear &amp; Answer Prayers</vt:lpstr>
      <vt:lpstr>God’s Promises to Hear &amp; Answer Prayers</vt:lpstr>
      <vt:lpstr>God’s Promises to Hear &amp; Answer Prayers</vt:lpstr>
      <vt:lpstr>God’s Promises to Hear &amp; Answer Prayers</vt:lpstr>
      <vt:lpstr>God’s Promises to Hear &amp; Answer Prayers</vt:lpstr>
      <vt:lpstr>God’s Promises to Hear &amp; Answer Prayers</vt:lpstr>
      <vt:lpstr>Prayers that Changed God’s Mind or Altered History</vt:lpstr>
      <vt:lpstr>Prayers that Changed God’s Mind or Altered History</vt:lpstr>
      <vt:lpstr>Prayers that Changed God’s Mind or Altered History</vt:lpstr>
      <vt:lpstr>Prayers that Changed God’s Mind or Altered History</vt:lpstr>
      <vt:lpstr>Prayers that Changed God’s Mind or Altered History</vt:lpstr>
      <vt:lpstr>Conditions of Acceptable Prayer to God</vt:lpstr>
      <vt:lpstr>Conditions of Acceptable Prayer to God</vt:lpstr>
      <vt:lpstr>Conditions of Acceptable Prayer to God</vt:lpstr>
      <vt:lpstr>Conditions of Acceptable Prayer to God</vt:lpstr>
      <vt:lpstr>Conditions of Acceptable Prayer to God</vt:lpstr>
      <vt:lpstr>Conditions of Acceptable Prayer to God</vt:lpstr>
      <vt:lpstr>Conditions of Acceptable Prayer to God</vt:lpstr>
      <vt:lpstr>Conditions of Acceptable Prayer to God</vt:lpstr>
      <vt:lpstr>But You Say God isn’t Answering My Prayers…</vt:lpstr>
      <vt:lpstr>But You Say God isn’t Answering My Prayers…</vt:lpstr>
      <vt:lpstr>But You Say God isn’t Answering My Prayers…</vt:lpstr>
      <vt:lpstr>But You Say God isn’t Answering My Prayers…</vt:lpstr>
      <vt:lpstr>But You Say God isn’t Answering My Prayers…</vt:lpstr>
      <vt:lpstr>But You Say God isn’t Answering My Prayers…</vt:lpstr>
      <vt:lpstr>But You Say God isn’t Answering My Prayers…</vt:lpstr>
      <vt:lpstr>But You Say God isn’t Answering My Prayers…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23</cp:revision>
  <dcterms:created xsi:type="dcterms:W3CDTF">2020-07-10T22:01:57Z</dcterms:created>
  <dcterms:modified xsi:type="dcterms:W3CDTF">2020-07-12T20:00:46Z</dcterms:modified>
</cp:coreProperties>
</file>