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AF33B-462F-4885-8354-148255E366CB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1E018-50B7-41AA-8F31-35D6D3A1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8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1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4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6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3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34BD-CECA-4510-AC51-7752554DD362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F870-FFF6-4B89-857F-FF7D5D19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75657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Prize is the Most Important?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crown of life Revelation 2: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2" y="878772"/>
            <a:ext cx="4773468" cy="596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mbardi tro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05" y="1289041"/>
            <a:ext cx="4289995" cy="514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00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Predicting the Outcome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8778"/>
            <a:ext cx="12192000" cy="5789221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people can pick the winner of the game, but very seldom will anyone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 able to predict the final score and if they do it’s just lucky.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were about 300 OT Prophecies about the Messiah-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the chances of someone fulfilling all of them?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Professor Peter Stoner (1888-1980) calculated that the probability of one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 fulfilling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 48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the 300 prophecies as one chance in 10 followed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157 zeros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1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Compare that with the chance of winning the lottery ...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 1 in 14 million (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only 6 zeros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0025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Fulfilled all the Prophecies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026"/>
            <a:ext cx="12192000" cy="5907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Born of a virgin (Isaiah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7:14; Matt. 1:22-23)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Born in Bethlehem of Judea (Micah 5:2; Matt. 2:6)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despised &amp; rejected by men (Isa. 53:3; John 1:11; 12:37-38)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would die as a sacrifice for sin (Isa. 53:5-6; 1 Cor. 15:3-4; 1 Pt. 2:24)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silent before his accusers (Isa. 53:7; Mark 15:4-5)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soldiers cast lots for his clothes (Ps. 22:17-18; John 19:23-24)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one of his bones would be broken (Num. 9:12; 1 Cor. 5:7; Jn. 19:31-36)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0025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Fulfilled all the Prophecies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026"/>
            <a:ext cx="12192000" cy="5907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would pierce his hands &amp; feet (Ps. 22:16; Jn. 20:25-31)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buried in a rich man’s tomb (Isa. 53:9; Matt. 27:57-60)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interceded for the transgressors (Isa. 53:12; Luke 23:34)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Jesus’ body would rise from the dead (Ps. 16:10; Matt. 28:6; Acts 2:22-32)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would be seated at God’s right hand (Ps. 110:1; Acts 2:33-36)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fulfilled every single prophecy (Luke 24:13-47)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led as a sheep to the slaughter (Isa. 53:7; Acts 8:32ff)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0025"/>
          </a:xfrm>
        </p:spPr>
        <p:txBody>
          <a:bodyPr>
            <a:no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is our Champion who Defeated Death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026"/>
            <a:ext cx="12192000" cy="5907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don’t have to fear death any longer (Heb. 2:9-18)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gives us the victory through our Lord Jesus Christ in the resurrection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Cor. 15:50-58)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more than conquerors through Him who loved us (Rom. 8:35-39)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fame that the winning team had will end along with the trophy while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joy of the saints will never end (1 Cor. 9:24-27).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let us run the race, disciplining our bodies, and fixing our eyes on Jesus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that we won’t grow weary and lose heart obeying His commands.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(Heb. 12:1-4; 5:8-9; Rev. 2:10)</a:t>
            </a: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471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Predicting the Outcome</vt:lpstr>
      <vt:lpstr>Jesus Christ Fulfilled all the Prophecies</vt:lpstr>
      <vt:lpstr>Jesus Christ Fulfilled all the Prophecies</vt:lpstr>
      <vt:lpstr>Christ is our Champion who Defeated Death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17</cp:revision>
  <cp:lastPrinted>2021-02-07T22:45:12Z</cp:lastPrinted>
  <dcterms:created xsi:type="dcterms:W3CDTF">2021-02-07T20:48:53Z</dcterms:created>
  <dcterms:modified xsi:type="dcterms:W3CDTF">2021-02-07T23:52:28Z</dcterms:modified>
</cp:coreProperties>
</file>