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2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5E7CF-9278-4B29-AAC1-207BBB3CF65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F2CC9-6164-423F-BDA7-9A5F2777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4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8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3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A740-3037-4097-8EDD-F6D9FA6D063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367E-74AB-47E5-B781-065A3445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0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aying for Appropriate Response” – Psalm 119:17-24 (ג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5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Psalm 119: God’s Word is…</a:t>
            </a:r>
            <a:endParaRPr lang="en-US" sz="6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840"/>
            <a:ext cx="12192000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…Truth (Ps. 119:142, 151)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…Righteous (Ps. 119:137, 142)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…Merciful (Ps. 119:76, 64)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…An Infallible Guide for our Lives (Ps. 119:105, 130)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 Harbinger of Hope for Salvation (Ps. 119:166)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…Pure and will keep you Pure (Ps. 119:140, 9)</a:t>
            </a:r>
          </a:p>
          <a:p>
            <a:pPr marL="0" indent="0">
              <a:buNone/>
            </a:pPr>
            <a:endParaRPr lang="en-US" sz="13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…Unchanging &amp; will Endure Forever (Ps. 119:89, 160)</a:t>
            </a:r>
            <a:endParaRPr 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Desire of the Psalmist for His Word</a:t>
            </a:r>
            <a:endParaRPr lang="en-US" sz="6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840"/>
            <a:ext cx="12192000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wanted to learn- teach me Your Statutes- 8x (Ps. 119:33, 68)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wanted to be enlightened- give me understanding- 5x (Ps. 119:73, 169)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wanted to live so he could praise God (Ps. 119:175)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longed for God’s salvation (Ps. 119:123, 174)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wanted to think about, contemplate, &amp; reflect on it (Ps. 119:15, 148)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wanted to take pleasure and have joy in God’s law (Ps. 119:77, 174)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1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 the Psalmist…</a:t>
            </a:r>
            <a:endParaRPr lang="en-US" sz="6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840"/>
            <a:ext cx="12192000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…Treasured God’s word so that he wouldn’t sin against God (Ps. 119:11)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…Loved God’s commandments more than riches (Ps. 119:127, 72)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…Would keep God’s statutes &amp; be cleansed (Ps. 119:8-9, 44, 101)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…Hated every false way (Ps. 119:104, 128) 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…Would not be ashamed to speak God’s testimonies (Ps. 119:46)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…Would sing and praise God with all his heart (Ps. 119:171-172)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2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sz="6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840"/>
            <a:ext cx="12192000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seeking heavenly treasures from the Bible (Matt. 6:19-21)?</a:t>
            </a:r>
            <a:endParaRPr lang="en-US" sz="2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show that you love God’s commands by obeying Jesus (John 14:15)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been washed in the blood of the Lamb by being baptized so that 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sins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be washed away (Acts 8:35-38; 22:16)?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hate every false way (lies,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lust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flesh, pride, evolution,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Calvinism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ashamed of the gospel of Christ or standing up for the truth?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serving God with all your heart?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1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381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From Psalm 119: God’s Word is…</vt:lpstr>
      <vt:lpstr>Desire of the Psalmist for His Word</vt:lpstr>
      <vt:lpstr>Therefore the Psalmist…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Bettye Locklair</dc:creator>
  <cp:lastModifiedBy>Bettye Locklair</cp:lastModifiedBy>
  <cp:revision>21</cp:revision>
  <cp:lastPrinted>2020-11-30T15:09:54Z</cp:lastPrinted>
  <dcterms:created xsi:type="dcterms:W3CDTF">2020-11-28T21:01:05Z</dcterms:created>
  <dcterms:modified xsi:type="dcterms:W3CDTF">2020-11-30T15:10:56Z</dcterms:modified>
</cp:coreProperties>
</file>