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4"/>
  </p:handoutMasterIdLst>
  <p:sldIdLst>
    <p:sldId id="256" r:id="rId2"/>
    <p:sldId id="257" r:id="rId3"/>
  </p:sldIdLst>
  <p:sldSz cx="12192000" cy="6858000"/>
  <p:notesSz cx="7077075" cy="90281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4" d="100"/>
          <a:sy n="84" d="100"/>
        </p:scale>
        <p:origin x="90" y="2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529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705" y="0"/>
            <a:ext cx="3066733" cy="4529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540056-4306-4EF9-831B-2C3BBD6D4DBD}" type="datetimeFigureOut">
              <a:rPr lang="en-US" smtClean="0"/>
              <a:t>10/25/2020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575141"/>
            <a:ext cx="3066733" cy="45297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705" y="8575141"/>
            <a:ext cx="3066733" cy="45297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AE6D67-E68B-46C3-AB44-5511AD0A31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7013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58CCC-5675-4CDF-89D0-858125A1E6DE}" type="datetimeFigureOut">
              <a:rPr lang="en-US" smtClean="0"/>
              <a:t>10/24/2020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E706E-6906-489D-B3F3-0F3E28F1E8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534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58CCC-5675-4CDF-89D0-858125A1E6DE}" type="datetimeFigureOut">
              <a:rPr lang="en-US" smtClean="0"/>
              <a:t>10/24/2020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E706E-6906-489D-B3F3-0F3E28F1E8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424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58CCC-5675-4CDF-89D0-858125A1E6DE}" type="datetimeFigureOut">
              <a:rPr lang="en-US" smtClean="0"/>
              <a:t>10/24/2020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E706E-6906-489D-B3F3-0F3E28F1E8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426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58CCC-5675-4CDF-89D0-858125A1E6DE}" type="datetimeFigureOut">
              <a:rPr lang="en-US" smtClean="0"/>
              <a:t>10/24/2020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E706E-6906-489D-B3F3-0F3E28F1E8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24292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58CCC-5675-4CDF-89D0-858125A1E6DE}" type="datetimeFigureOut">
              <a:rPr lang="en-US" smtClean="0"/>
              <a:t>10/24/2020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E706E-6906-489D-B3F3-0F3E28F1E8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5472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58CCC-5675-4CDF-89D0-858125A1E6DE}" type="datetimeFigureOut">
              <a:rPr lang="en-US" smtClean="0"/>
              <a:t>10/24/2020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E706E-6906-489D-B3F3-0F3E28F1E8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3680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58CCC-5675-4CDF-89D0-858125A1E6DE}" type="datetimeFigureOut">
              <a:rPr lang="en-US" smtClean="0"/>
              <a:t>10/24/2020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E706E-6906-489D-B3F3-0F3E28F1E8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5216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58CCC-5675-4CDF-89D0-858125A1E6DE}" type="datetimeFigureOut">
              <a:rPr lang="en-US" smtClean="0"/>
              <a:t>10/24/2020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E706E-6906-489D-B3F3-0F3E28F1E8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6350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58CCC-5675-4CDF-89D0-858125A1E6DE}" type="datetimeFigureOut">
              <a:rPr lang="en-US" smtClean="0"/>
              <a:t>10/24/2020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E706E-6906-489D-B3F3-0F3E28F1E8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1859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58CCC-5675-4CDF-89D0-858125A1E6DE}" type="datetimeFigureOut">
              <a:rPr lang="en-US" smtClean="0"/>
              <a:t>10/24/2020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E706E-6906-489D-B3F3-0F3E28F1E8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821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58CCC-5675-4CDF-89D0-858125A1E6DE}" type="datetimeFigureOut">
              <a:rPr lang="en-US" smtClean="0"/>
              <a:t>10/24/2020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E706E-6906-489D-B3F3-0F3E28F1E8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860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858CCC-5675-4CDF-89D0-858125A1E6DE}" type="datetimeFigureOut">
              <a:rPr lang="en-US" smtClean="0"/>
              <a:t>10/24/2020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1E706E-6906-489D-B3F3-0F3E28F1E8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9909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B Pic 28 | 119 ministries, Psalm 119, Psalm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1219200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77663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731519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Why is the Psalmist Crying in Psalm 119:136?</a:t>
            </a:r>
            <a:endParaRPr lang="en-US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31520"/>
            <a:ext cx="12192000" cy="612648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Was it because he was suffering for his own sins at this time?</a:t>
            </a:r>
          </a:p>
          <a:p>
            <a:pPr marL="0" indent="0" algn="ctr">
              <a:buNone/>
            </a:pPr>
            <a:r>
              <a:rPr lang="en-US" sz="2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(Psalm 32:3-4; Jeremiah 3:21; 5:19; 7:16; Proverbs 28:9)</a:t>
            </a:r>
          </a:p>
          <a:p>
            <a:pPr marL="0" indent="0" algn="ctr">
              <a:buNone/>
            </a:pPr>
            <a:endParaRPr lang="en-US" sz="14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2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Was it because he felt like God wasn’t answering his prayers?</a:t>
            </a:r>
          </a:p>
          <a:p>
            <a:pPr marL="0" indent="0" algn="ctr">
              <a:buNone/>
            </a:pPr>
            <a:r>
              <a:rPr lang="en-US" sz="2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(Psalm 22:2; 39:12; Habakkuk 1:2; 2 Corinthians 12:8)</a:t>
            </a:r>
          </a:p>
          <a:p>
            <a:pPr marL="0" indent="0" algn="ctr">
              <a:buNone/>
            </a:pPr>
            <a:endParaRPr lang="en-US" sz="14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2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No, he was crying rivers </a:t>
            </a:r>
            <a:r>
              <a:rPr lang="en-US" sz="2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</a:t>
            </a:r>
            <a:r>
              <a:rPr lang="en-US" sz="2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 tears over people disobeying God’s law!</a:t>
            </a:r>
          </a:p>
          <a:p>
            <a:pPr marL="0" indent="0" algn="ctr">
              <a:buNone/>
            </a:pPr>
            <a:r>
              <a:rPr lang="en-US" sz="2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(Psalm 119:158; Luke 19:41-44; Philippians 3:18-19) </a:t>
            </a:r>
          </a:p>
          <a:p>
            <a:pPr marL="0" indent="0" algn="ctr">
              <a:buNone/>
            </a:pPr>
            <a:endParaRPr lang="en-US" sz="14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2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God wants people to mourn over their sins &amp; obey Him </a:t>
            </a:r>
          </a:p>
          <a:p>
            <a:pPr marL="0" indent="0" algn="ctr">
              <a:buNone/>
            </a:pPr>
            <a:r>
              <a:rPr lang="en-US" sz="2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(Matthew 5:4; James 4:6-10; Acts 2:38)</a:t>
            </a:r>
          </a:p>
          <a:p>
            <a:pPr marL="0" indent="0" algn="ctr">
              <a:buNone/>
            </a:pPr>
            <a:endParaRPr lang="en-US" sz="14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2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 hell there will be weeping, while God will wipe away every tear of the faithful</a:t>
            </a:r>
          </a:p>
          <a:p>
            <a:pPr marL="0" indent="0" algn="ctr">
              <a:buNone/>
            </a:pPr>
            <a:r>
              <a:rPr lang="en-US" sz="2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(Matthew 8:12; 13:42, 50; Revelation 7:17; 21:4) </a:t>
            </a:r>
          </a:p>
          <a:p>
            <a:pPr marL="0" indent="0"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2123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1663</TotalTime>
  <Words>137</Words>
  <Application>Microsoft Office PowerPoint</Application>
  <PresentationFormat>Widescreen</PresentationFormat>
  <Paragraphs>18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Tahoma</vt:lpstr>
      <vt:lpstr>Office Theme</vt:lpstr>
      <vt:lpstr>PowerPoint Presentation</vt:lpstr>
      <vt:lpstr>Why is the Psalmist Crying in Psalm 119:136?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Bettye Locklair</dc:creator>
  <cp:lastModifiedBy>Bettye Locklair</cp:lastModifiedBy>
  <cp:revision>17</cp:revision>
  <cp:lastPrinted>2020-10-25T13:31:09Z</cp:lastPrinted>
  <dcterms:created xsi:type="dcterms:W3CDTF">2020-10-24T20:19:04Z</dcterms:created>
  <dcterms:modified xsi:type="dcterms:W3CDTF">2020-10-26T00:02:46Z</dcterms:modified>
</cp:coreProperties>
</file>