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9" r:id="rId4"/>
    <p:sldId id="260" r:id="rId5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7" y="2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6C029-0C34-46F2-B1D1-3F9F8F624837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575143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7" y="8575143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12F46-CA41-423B-85AB-6A3B5F50F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19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B7CD-1166-4011-A092-8AD172D96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77C0-3E0A-456C-A85E-2400BE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40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B7CD-1166-4011-A092-8AD172D96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77C0-3E0A-456C-A85E-2400BE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2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B7CD-1166-4011-A092-8AD172D96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77C0-3E0A-456C-A85E-2400BE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39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B7CD-1166-4011-A092-8AD172D96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77C0-3E0A-456C-A85E-2400BE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B7CD-1166-4011-A092-8AD172D96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77C0-3E0A-456C-A85E-2400BE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8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B7CD-1166-4011-A092-8AD172D96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77C0-3E0A-456C-A85E-2400BE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3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B7CD-1166-4011-A092-8AD172D96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77C0-3E0A-456C-A85E-2400BE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6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B7CD-1166-4011-A092-8AD172D96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77C0-3E0A-456C-A85E-2400BE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26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B7CD-1166-4011-A092-8AD172D96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77C0-3E0A-456C-A85E-2400BE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00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B7CD-1166-4011-A092-8AD172D96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77C0-3E0A-456C-A85E-2400BE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6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FB7CD-1166-4011-A092-8AD172D96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77C0-3E0A-456C-A85E-2400BE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18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FB7CD-1166-4011-A092-8AD172D96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977C0-3E0A-456C-A85E-2400BE38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1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salm 119-160 – Second Union Chur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03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909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7249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of God’s Word is Truth and Endures Forever 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7260"/>
            <a:ext cx="12192000" cy="59207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is the author of eternal life to all who love &amp; obey Him (John 14:15; Heb. 5:9)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response to Christ’s sacrifice a person must: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 the gospel (Romans 10:17)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Believe that Jesus Christ is God’s Son (John 8:24; 20:30-31)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Repent of your sins (Acts 17:30)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Confess that Christ is the Son of God (Matt. 10:32; Acts 8:37)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baptized in water for the forgiveness of sins (John 3:5; Acts 8:38)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Lord adds the saved to the church of Christ [not voted by members] (Acts 2:47)</a:t>
            </a:r>
          </a:p>
          <a:p>
            <a:pPr marL="0" indent="0" algn="ctr">
              <a:buNone/>
            </a:pPr>
            <a:endParaRPr lang="en-US" sz="2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95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7249"/>
          </a:xfrm>
        </p:spPr>
        <p:txBody>
          <a:bodyPr>
            <a:normAutofit/>
          </a:bodyPr>
          <a:lstStyle/>
          <a:p>
            <a:pPr algn="ctr"/>
            <a:r>
              <a:rPr lang="en-US" sz="3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a Christian, You Maintain Fellowship by Obeying God </a:t>
            </a:r>
            <a:endParaRPr lang="en-US" sz="3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50"/>
            <a:ext cx="12192000" cy="6000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loving God with all your heart &amp; one another (Matt. 22:37; 1 Cor. 13:1ff)?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holy or are you worldly (1 Pet. 1:13-16; Heb. 12:14; 1 John 3:2-3)?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worshiping Him in spirit and in truth (John 4:23-24; Heb. 10:23-25)?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reading &amp; heeding what you’re learning (Eph. 3:3-5; Col. 4:16; Heb. 2:1-4)? 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growing/bearing good fruit (1 Pet. 2:2; 2 Pet. 1:5-11; 3:18; Gal. 5:22-23)?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repenting of your sins or making excuses for them (Acts 8:22; Rev. 2:5)?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confessing your sins to God or justifying yourself (1 John 1:9; Lk. 16:15)? 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confessing Christ or compromising with sin (Rom. 10:10; 1 Pet. 4:1-5)?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96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7249"/>
          </a:xfrm>
        </p:spPr>
        <p:txBody>
          <a:bodyPr>
            <a:normAutofit/>
          </a:bodyPr>
          <a:lstStyle/>
          <a:p>
            <a:pPr algn="ctr"/>
            <a:r>
              <a:rPr lang="en-US" sz="3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a Christian, You Maintain Fellowship by Obeying God  </a:t>
            </a:r>
            <a:endParaRPr lang="en-US" sz="3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50"/>
            <a:ext cx="12192000" cy="6000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devoted in prayer (Rom. 12:12; Col. 4:2-6; 1 Thess. 5:17)?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teaching so that souls might be saved/restored (2 Tim. 2:24f; </a:t>
            </a:r>
            <a:r>
              <a:rPr lang="en-US" sz="25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Js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5:19-20)?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forgiving others who have sinned against you (Matt. 6:14-15; 18:21-22)?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fighting the good fight of faith (1 Tim. 6:12; 2 Tim. 2:3-4)?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growing weary in doing good works or pressing on to the goal (Gal. 6:9-10)?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denying yourself, taking up your cross daily, &amp; following Jesus (Luke 9:23)?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love, mercy, &amp; grace motivates you towards the heavenly goal (1 Tim. 1:12-16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 day of rejoicing it will be for the faithful!  You can do it (Phil. 4:13)!  </a:t>
            </a:r>
            <a:r>
              <a:rPr lang="en-US" sz="25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:D </a:t>
            </a:r>
            <a:endParaRPr lang="en-US" sz="2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67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1650</TotalTime>
  <Words>450</Words>
  <Application>Microsoft Office PowerPoint</Application>
  <PresentationFormat>Widescreen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Office Theme</vt:lpstr>
      <vt:lpstr>PowerPoint Presentation</vt:lpstr>
      <vt:lpstr>All of God’s Word is Truth and Endures Forever </vt:lpstr>
      <vt:lpstr>As a Christian, You Maintain Fellowship by Obeying God </vt:lpstr>
      <vt:lpstr>As a Christian, You Maintain Fellowship by Obeying God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37</cp:revision>
  <cp:lastPrinted>2020-11-16T12:45:59Z</cp:lastPrinted>
  <dcterms:created xsi:type="dcterms:W3CDTF">2020-11-14T21:12:05Z</dcterms:created>
  <dcterms:modified xsi:type="dcterms:W3CDTF">2020-11-16T12:49:09Z</dcterms:modified>
</cp:coreProperties>
</file>