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8671E-A718-459E-ACFF-F50399AAE2E2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FA664-907F-4EBE-802D-3CB88BDD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23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3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0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salm 119-160 – Second Union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of God’s Word is Truth and Endures Forever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260"/>
            <a:ext cx="12192000" cy="5920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be diligent with the desire to be approved by God &amp; handle it accurately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it is the inspired, infallible, and inerrant word of God  (2 Tim. 2:15; 3:16-17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nailed the Law of Moses to the cross &amp; established the New Covenant in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fulfillment of prophecy (Jer. 31:31-34; Heb. 8:7-13; Gal. 4:4-5; Eph. 2:11-22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sum of God’s word is truth, we must take everything that the Bible says on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topic and be careful not to add to or take away from it (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22:18-19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the Word that became flesh, taught God’s word exactly as the Father told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him, died for the sins of the whole world, and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will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 us by that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word!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1:1, 14; 5:22; 12:48-50; Acts 17:31; 1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Corinthians 15:3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Meet all the Conditions of Forgiveness Christ Gave </a:t>
            </a:r>
            <a:endParaRPr lang="en-US" sz="3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the author of eternal life to all who love &amp; obey Him (John 14:15; Heb. 5:9)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hear the gospel of Christ (Matthew 11:15; Romans 10:17)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is essential but faith only will not save you (John 8:24; Heb. 11:6; James 2:24)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repent of your sins (Luke 13:3, 5; Acts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17:30; 2 Corinthians 7:10)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confess that Jesus is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 of God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10:32; Acts 8:37)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be baptized in water for the forgiveness of sins (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3:5; Acts 2:38; 8:38)</a:t>
            </a: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adds the saved to the church of Christ [not voted by members] (Acts 2:47)</a:t>
            </a:r>
          </a:p>
        </p:txBody>
      </p:sp>
    </p:spTree>
    <p:extLst>
      <p:ext uri="{BB962C8B-B14F-4D97-AF65-F5344CB8AC3E}">
        <p14:creationId xmlns:p14="http://schemas.microsoft.com/office/powerpoint/2010/main" val="42603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You Must Meet all the Conditions Christ Gave </a:t>
            </a:r>
            <a:endParaRPr lang="en-US" sz="3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learning to obey so you can be holy (Matt. 28:20; 1 Pet. 1:13-16; 1 Jn. 5:3)?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worshiping Him in spirit and in truth (John 4:23-24)?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reading &amp; heeding what you’re learning (Eph. 3:3-5; Col. 4:16; Heb. 2:1-4)?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growing/bearing good fruit (1 Pet. 2:2; 2 Pet. 1:5-11; 3:18; Gal. 5:22-23)?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repenting of your sins or making excuses for them (Acts 8:22; Rev. 2:5)?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confessing your sins to God or justifying yourself (1 John 1:9; Lk. 16:15)?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confessing Christ or compromising with sin (Rom. 10:10; 1 Pet. 4:1-5)?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You Must Meet all the Conditions Christ Gave </a:t>
            </a:r>
            <a:endParaRPr lang="en-US" sz="3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devoted in prayer (Rom. 12:12; Col. 4:2-6; 1 Thess. 5:17)?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teaching others the gospel so they might be saved (2 Tim. 2:24-26)?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forgiving others who have sinned against you (Matt. 6:14-15; 18:21-22)?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fighting the good fight of faith (1 Tim. 6:12; 2 Tim. 2:3-4)?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growing weary in doing good works or pressing on to the goal (Gal. 6:9-10)?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denying yourself, taking up your cross daily, &amp; following Jesus </a:t>
            </a:r>
            <a:r>
              <a:rPr lang="en-US" sz="25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9:23)?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love, mercy, &amp; grace motivates you towards the heavenly goal (1 Tim. 1:12-16)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601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All of God’s Word is Truth and Endures Forever </vt:lpstr>
      <vt:lpstr>You Must Meet all the Conditions of Forgiveness Christ Gave </vt:lpstr>
      <vt:lpstr>As a Christian, You Must Meet all the Conditions Christ Gave </vt:lpstr>
      <vt:lpstr>As a Christian, You Must Meet all the Conditions Christ Gave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27</cp:revision>
  <dcterms:created xsi:type="dcterms:W3CDTF">2020-11-14T21:12:05Z</dcterms:created>
  <dcterms:modified xsi:type="dcterms:W3CDTF">2020-11-16T12:57:05Z</dcterms:modified>
</cp:coreProperties>
</file>