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9" r:id="rId4"/>
    <p:sldId id="260" r:id="rId5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5C2D1-C5C1-4B0B-B4B3-1836518E654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31B83-C75D-4049-98E7-755C2BF4E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53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45-442A-471F-9AD1-EDD7DDD218E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1A2A-D32D-4A9E-9B6F-4A6166AAD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2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45-442A-471F-9AD1-EDD7DDD218E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1A2A-D32D-4A9E-9B6F-4A6166AAD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7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45-442A-471F-9AD1-EDD7DDD218E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1A2A-D32D-4A9E-9B6F-4A6166AAD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6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45-442A-471F-9AD1-EDD7DDD218E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1A2A-D32D-4A9E-9B6F-4A6166AAD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8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45-442A-471F-9AD1-EDD7DDD218E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1A2A-D32D-4A9E-9B6F-4A6166AAD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6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45-442A-471F-9AD1-EDD7DDD218E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1A2A-D32D-4A9E-9B6F-4A6166AAD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8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45-442A-471F-9AD1-EDD7DDD218E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1A2A-D32D-4A9E-9B6F-4A6166AAD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45-442A-471F-9AD1-EDD7DDD218E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1A2A-D32D-4A9E-9B6F-4A6166AAD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7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45-442A-471F-9AD1-EDD7DDD218E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1A2A-D32D-4A9E-9B6F-4A6166AAD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2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45-442A-471F-9AD1-EDD7DDD218E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1A2A-D32D-4A9E-9B6F-4A6166AAD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1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D545-442A-471F-9AD1-EDD7DDD218E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1A2A-D32D-4A9E-9B6F-4A6166AAD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1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BD545-442A-471F-9AD1-EDD7DDD218E9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A1A2A-D32D-4A9E-9B6F-4A6166AAD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1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107442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Feel like Giving Up?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What To Do When You Feel Like Giving 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4926"/>
            <a:ext cx="12192000" cy="593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74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315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Feel like Giving Up?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Faithful Prophet Elijah did!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Kings 19:4)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Righteous Job did!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(Job 3:20-22)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Weeping Prophet Jeremiah did!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(Jeremiah 20:14-18)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Reluctant Prophet Jonah did!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(Jonah 1:1-3; 4:3, 8)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Philippian jailer did!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(Acts 16:27)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27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315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Feel like Giving Up?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Elijah was fed, God gave him work to do, &amp; told he wasn’t alone </a:t>
            </a: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Kings 19:4-18) 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spoke to Job, he repented, &amp; was blessed more in the end</a:t>
            </a: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(Job 38-42; James 5:10-11)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Jeremiah was spared from death to continue to speak the truth </a:t>
            </a: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(Jeremiah 38:4-13)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saved Jonah from drowning to save 120,000 </a:t>
            </a:r>
            <a:r>
              <a:rPr lang="en-US" sz="27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Ninevites</a:t>
            </a:r>
            <a:endParaRPr lang="en-US" sz="2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7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Jonah </a:t>
            </a:r>
            <a:r>
              <a:rPr lang="en-US" sz="27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3:1-10; 4:11)</a:t>
            </a:r>
            <a:endParaRPr lang="en-US" sz="2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Philippian jailer went from suicide to salvation in 60 minutes </a:t>
            </a:r>
          </a:p>
          <a:p>
            <a:pPr marL="0" indent="0" algn="ctr">
              <a:buNone/>
            </a:pPr>
            <a:r>
              <a:rPr lang="en-US" sz="2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(Acts 16:30-34)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0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315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Feel like Giving Up Remember…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loves you, Jesus died for you, and the Holy Spirit revealed His will so that you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might be saved (Rom. 5:8; Heb. 2:9; Eph. 3:3-5; Acts 2:28)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fix your eyes on Jesus, not on your problems (Heb. 12:1-3)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others are serving the Lord, you aren’t the only one (Rom. 11:4)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Others are depending on you to be faithful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[spouse, children, parents, brethren, coworkers, classmates, erring brethren, etc.]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will provide grace &amp; mercy to help you in your time of need 24/7 (Heb. 4:14-16)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Lord will be with you through trials, suffering, pain, persecution, etc. 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28:20; Rom. 8:31-39; Heb. 13:5)</a:t>
            </a:r>
          </a:p>
          <a:p>
            <a:pPr marL="0" indent="0">
              <a:buNone/>
            </a:pP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06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317</Words>
  <Application>Microsoft Office PowerPoint</Application>
  <PresentationFormat>Widescreen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PowerPoint Presentation</vt:lpstr>
      <vt:lpstr>Do You Feel like Giving Up?</vt:lpstr>
      <vt:lpstr>Do You Feel like Giving Up?</vt:lpstr>
      <vt:lpstr>If You Feel like Giving Up Remember…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15</cp:revision>
  <cp:lastPrinted>2020-08-30T19:04:30Z</cp:lastPrinted>
  <dcterms:created xsi:type="dcterms:W3CDTF">2020-08-28T12:32:11Z</dcterms:created>
  <dcterms:modified xsi:type="dcterms:W3CDTF">2020-08-30T23:14:20Z</dcterms:modified>
</cp:coreProperties>
</file>