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1" r:id="rId9"/>
    <p:sldId id="266" r:id="rId10"/>
    <p:sldId id="268" r:id="rId11"/>
    <p:sldId id="270" r:id="rId12"/>
    <p:sldId id="269" r:id="rId13"/>
    <p:sldId id="271" r:id="rId14"/>
    <p:sldId id="272" r:id="rId15"/>
    <p:sldId id="273" r:id="rId16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2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2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36828-387B-4C16-BF3A-545C0F713F32}" type="datetimeFigureOut">
              <a:rPr lang="en-US" smtClean="0"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0"/>
            <a:ext cx="3066732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0"/>
            <a:ext cx="3066732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70F81-9199-41DB-81AE-6F77BC92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5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8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0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4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7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6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2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8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4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64C22-0F51-4CD1-9B8B-0D3323282CE4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842C-DD57-4972-BCDF-A3EC47556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6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6254"/>
            <a:ext cx="12192000" cy="748145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Will Only a Few be Saved while Many will be Lost?</a:t>
            </a:r>
            <a:endParaRPr lang="en-US" sz="3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WHO IS SAVED? Luke 13:23-24 &quot;Then said one unto him, Lord, are there few  that be saved? And he said unto them, St… | Bible truth, Bible quotes,  Christian devo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399"/>
            <a:ext cx="12192000" cy="591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5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177669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discipline their bodies in order to be holy and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useful</a:t>
                      </a:r>
                      <a:r>
                        <a:rPr lang="en-US" sz="3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the Lord’s service</a:t>
                      </a:r>
                      <a:endParaRPr lang="en-US" sz="3000" b="0" kern="1200" dirty="0" smtClean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Corinthians 6:19-20; 9:24-27;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2:19-22; Titus</a:t>
                      </a:r>
                      <a:r>
                        <a:rPr lang="en-US" sz="3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2:11-12</a:t>
                      </a: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Whatever feels good to them,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do it, please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themselves,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refuse to repent of their sins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(Ecclesiastes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2:1, 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2:3; Matthew 11:20ff)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fight the good fight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faith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Timothy 1:19; 6:12;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10:3-6;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1:3-4;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4:6-8)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64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928058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discipline their bodies in order to be holy and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useful</a:t>
                      </a:r>
                      <a:r>
                        <a:rPr lang="en-US" sz="3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the Lord’s service</a:t>
                      </a:r>
                      <a:endParaRPr lang="en-US" sz="3000" b="0" kern="1200" dirty="0" smtClean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Corinthians 6:19-20; 9:24-27;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2:19-22; Titus</a:t>
                      </a:r>
                      <a:r>
                        <a:rPr lang="en-US" sz="3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2:11-12</a:t>
                      </a: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Whatever feels good to them,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do it, please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themselves,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refuse to repent of their sins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(Ecclesiastes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2:1, 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2:3; Matthew 11:20ff)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fight the good fight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faith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Timothy 1:19; 6:12;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10:3-6;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Jude 1:3-4;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4:6-8)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fight against the faithful who stand up for the truth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(Acts 13:44-45; 17:5-6; 18:5-6;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10:10)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262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625790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persevere (don’t give up)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6:7-10;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12:1-3;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15:58)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215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456824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persevere (don’t give up)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6:7-10;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12:1-3;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15:58)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grow weary &amp; quit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24:12-13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4:10;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10:32-36)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774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845367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persevere (don’t give up)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6:7-10;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12:1-3;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15:58)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grow weary &amp; quit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24:12-13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4:10;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10:32-36)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give up everything for Christ because they love Him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(Philippians 3:7-14;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Revelation 12:11;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14:25-33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100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095389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persevere (don’t give up)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6:7-10;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12:1-3;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15:58)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grow weary &amp; quit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24:12-13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4:10;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10:32-36)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give up everything for Christ because they love Him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(Philippians 3:7-14;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Revelation 12:11;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14:25-33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Maybe they only lack one thing but they aren’t willing to give it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up in order to go to heaven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(Mark 10:17-22; Numbers 32:23;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Revelation 21:27)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51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476584"/>
              </p:ext>
            </p:extLst>
          </p:nvPr>
        </p:nvGraphicFramePr>
        <p:xfrm>
          <a:off x="-3" y="0"/>
          <a:ext cx="12192002" cy="695048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Narrow or constricted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entrance,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unpopular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10:9; 14:6;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Joshua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Proverbs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4:25-27; 2 John 1:9-11)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Unrestricted way, wide open,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broad way, easy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road to live 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3:1-6; Luke 12:16-20;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Judges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21:25)</a:t>
                      </a: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It’s difficult- you have to endure suffering, affliction, &amp; persecution for the cause of </a:t>
                      </a:r>
                      <a:r>
                        <a:rPr lang="en-US" sz="3000" b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</a:t>
                      </a:r>
                      <a:r>
                        <a:rPr lang="en-US" sz="3000" b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15:18-20; 16:1-4, 33;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Peter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3:14-19; 4:16;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5:10-12)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appears to be easy- when the pressure is on, they cave and compromise to their worldly family or friends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desires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13:20-21; 10:34-39;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James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4:4)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7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397279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7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972599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Few will obey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truth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response to God’s love, mercy, and grace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14:15; 15:9-10;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2:9;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5:9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1:22-25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John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2:3-6;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7:21)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767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11811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Few will obey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truth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response to God’s love, mercy, and grace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14:15; 15:9-10;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2:9;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5:9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1:22-25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John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2:3-6;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7:21)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Deceived by false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teachers-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believe their lies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7:15-23;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2:1-3, 18-19; 3:16-17;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Thessalonians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1:6-10; 2:9-12)</a:t>
                      </a: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340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17376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Few will obey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truth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response to God’s love, mercy, and grace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14:15; 15:9-10;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2:9;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5:9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1:22-25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John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2:3-6;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7:21)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Deceived by false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teachers-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believe their lies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7:15-23;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2:1-3, 18-19; 3:16-17;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Thessalonians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1:6-10; 2:9-12)</a:t>
                      </a: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 their mind on earthly things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(Philippians 3:18-19;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2:15-17;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6:19)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12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641298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Few will obey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truth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response to God’s love, mercy, and grace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14:15; 15:9-10;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Hebrews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2:9;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5:9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1:22-25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John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2:3-6;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7:21)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Deceived by false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teachers-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believe their lies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7:15-23;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2:1-3, 18-19; 3:16-17; 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Thessalonians </a:t>
                      </a:r>
                      <a:r>
                        <a:rPr lang="en-US" sz="3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1:6-10; 2:9-12)</a:t>
                      </a: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Focus on spiritual things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(Matthew 6:20-21, 33-34;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3:17, 20-21; 4:8;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Colossians 3:1-4)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 their mind on earthly things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(Philippians 3:18-19;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John 2:15-17;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6:19)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404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202752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discipline their bodies in order to be holy and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useful</a:t>
                      </a:r>
                      <a:r>
                        <a:rPr lang="en-US" sz="3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the Lord’s service</a:t>
                      </a:r>
                      <a:endParaRPr lang="en-US" sz="3000" b="0" kern="1200" dirty="0" smtClean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Corinthians 6:19-20; 9:24-27;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2:19-22; Titus</a:t>
                      </a:r>
                      <a:r>
                        <a:rPr lang="en-US" sz="3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2:11-12</a:t>
                      </a: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55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58889"/>
              </p:ext>
            </p:extLst>
          </p:nvPr>
        </p:nvGraphicFramePr>
        <p:xfrm>
          <a:off x="-3" y="0"/>
          <a:ext cx="12192002" cy="68579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3999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only a few will be saved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Why many will be lost </a:t>
                      </a: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[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outside of Christ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]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659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discipline their bodies in order to be holy and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useful</a:t>
                      </a:r>
                      <a:r>
                        <a:rPr lang="en-US" sz="3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the Lord’s service</a:t>
                      </a:r>
                      <a:endParaRPr lang="en-US" sz="3000" b="0" kern="1200" dirty="0" smtClean="0">
                        <a:solidFill>
                          <a:schemeClr val="lt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Corinthians 6:19-20; 9:24-27;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2:19-22; Titus</a:t>
                      </a:r>
                      <a:r>
                        <a:rPr lang="en-US" sz="3000" b="0" kern="1200" baseline="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2:11-12</a:t>
                      </a:r>
                      <a:r>
                        <a:rPr lang="en-US" sz="3000" b="0" kern="1200" dirty="0" smtClean="0">
                          <a:solidFill>
                            <a:schemeClr val="lt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Whatever feels good to them,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they do it, please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themselves,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refuse to repent of their sins</a:t>
                      </a:r>
                      <a:endParaRPr lang="en-US" sz="3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(Ecclesiastes</a:t>
                      </a: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2:1, 10;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2:3; Matthew 11:20ff)</a:t>
                      </a: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7986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64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1169</Words>
  <Application>Microsoft Office PowerPoint</Application>
  <PresentationFormat>Widescreen</PresentationFormat>
  <Paragraphs>192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23</cp:revision>
  <cp:lastPrinted>2021-04-11T13:10:02Z</cp:lastPrinted>
  <dcterms:created xsi:type="dcterms:W3CDTF">2021-04-11T00:27:21Z</dcterms:created>
  <dcterms:modified xsi:type="dcterms:W3CDTF">2021-04-11T20:55:13Z</dcterms:modified>
</cp:coreProperties>
</file>