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ECD81-17C2-4FE2-A84C-2B2C975CF7B8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5E45B-91A8-4B65-9E8C-1D46F3840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8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up your eyes to see</a:t>
            </a:r>
            <a:r>
              <a:rPr lang="en-US" baseline="0" dirty="0" smtClean="0"/>
              <a:t> the truth that leads to eternal life (Acts 26:18)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5E45B-91A8-4B65-9E8C-1D46F38406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2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3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3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1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681D-6578-4998-A39D-EFEC7E015B60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C332-512B-4529-A9EA-E46C7B5C9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7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4765" y="0"/>
            <a:ext cx="12216765" cy="112014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Seeing the Unseen which is Eternal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 descr="2 Corinthians 4:16-18 by Sydney L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0120"/>
            <a:ext cx="12192000" cy="597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8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10795"/>
            <a:ext cx="12176760" cy="101790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Seeing the Unseen which is Eternal</a:t>
            </a:r>
            <a:br>
              <a:rPr lang="en-US" sz="6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028700"/>
            <a:ext cx="12176760" cy="5829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Abel (Genesis 4:1-8; 1 John 3:7-12; Hebrews 11:4)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Enoch (Genesis 5:21-24; </a:t>
            </a:r>
            <a:r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Jude </a:t>
            </a:r>
            <a:r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1:14-16;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John 1:7; Hebrews 11:5)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Noah (Genesis 6:1-14, 22; 7:5; 2 Peter 2:5; Hebrews 11:7; 1 Peter 3:21)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Abram (Gen. 12:1-7; 17:1-10; 22:1-18; Gal. 3:26-29; Heb. 11:8-10, 17-19)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Sarai (Genesis 17:15-21; 18:9-15; 21:1-8; Hebrews 11:11-12)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Fix Your Eyes on Jesus (Heb. 11:1-16; 12:1-3, 22-24; Col. 3:1ff; Ax 26:18)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124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Seeing the Unseen which is Eternal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12</cp:revision>
  <cp:lastPrinted>2020-11-22T22:45:26Z</cp:lastPrinted>
  <dcterms:created xsi:type="dcterms:W3CDTF">2020-11-22T20:01:07Z</dcterms:created>
  <dcterms:modified xsi:type="dcterms:W3CDTF">2020-11-23T12:41:41Z</dcterms:modified>
</cp:coreProperties>
</file>