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57" r:id="rId4"/>
    <p:sldId id="258" r:id="rId5"/>
    <p:sldId id="265" r:id="rId6"/>
    <p:sldId id="264" r:id="rId7"/>
    <p:sldId id="263" r:id="rId8"/>
    <p:sldId id="262" r:id="rId9"/>
    <p:sldId id="261" r:id="rId10"/>
    <p:sldId id="260" r:id="rId11"/>
    <p:sldId id="259" r:id="rId1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C8F63-EBCC-429F-AF55-C80EA00F3BF5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75ABC-4635-4508-809D-8B8E299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4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3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5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4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9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3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0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059AB-5C5F-4690-A6D2-544C8A1E7A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E66B-19F8-400A-A7C7-4A132552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wami's Indology Blog: Make Every Stumbling Block as a Stepping Stone!(Post  No.35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1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900119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like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child-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change-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serve- be great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God’s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eyes, not yours (Mt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18:2-4; 20:26-28; 23:12)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Unwilling to forgive,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grudges (Matt.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18:21-35; 6:15; Eph. 4:31)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from the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heart                  as God has forgiven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18:35; 6:14; Eph. 4:32)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MDR- Divorce for unscriptural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reason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without repentance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19:3-9; 2 Cor. 7:10)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Faithful to their marriage vows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the Lord until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7:1-3; Rev. 2:4-5, 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Desire for riches/possessions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19:16-30; Luke 16:10-15;       1 Tim. 6:9-10)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8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741852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like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child-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change-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serve- be great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God’s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eyes, not yours (Mt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18:2-4; 20:26-28; 23:12)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Unwilling to forgive,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grudges (Matt.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18:21-35; 6:15; Eph. 4:31)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from the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heart                  as God has forgiven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18:35; 6:14; Eph. 4:32)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MDR- Divorce for unscriptural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reason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without repentance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19:3-9; 2 Cor. 7:10)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Faithful to their marriage vows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the Lord until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7:1-3; Rev. 2:4-5, 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Desire for riches/possessions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19:16-30; Luke 16:10-15;       1 Tim. 6:9-10)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Godliness with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contentment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is great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 for the true riches are above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6:6-8; Eph. 2:7)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2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485288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7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571619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5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07937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4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213472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like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child-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change-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serve- be great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God’s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eyes, not yours (Mt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18:2-4; 20:26-28; 23:12)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247974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like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child-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change-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serve- be great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God’s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eyes, not yours (Mt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18:2-4; 20:26-28; 23:12)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Unwilling to forgive,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grudges (Matt.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18:21-35; 6:15; Eph. 4:31)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5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080694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like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child-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change-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serve- be great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God’s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eyes, not yours (Mt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18:2-4; 20:26-28; 23:12)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Unwilling to forgive,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grudges (Matt.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18:21-35; 6:15; Eph. 4:31)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from the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heart                  as God has forgiven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18:35; 6:14; Eph. 4:32)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669041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like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child-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change-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serve- be great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God’s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eyes, not yours (Mt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18:2-4; 20:26-28; 23:12)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Unwilling to forgive,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grudges (Matt.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18:21-35; 6:15; Eph. 4:31)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from the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heart                  as God has forgiven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18:35; 6:14; Eph. 4:32)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MDR- Divorce for unscriptural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reason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without repentance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19:3-9; 2 Cor. 7:10)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847564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10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be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Stumbling Block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Torment in Hell  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18:7-9)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Stepping Stone to Treasures in Heaven (1 Peter 2:4-5; 21-25)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greatness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18:1,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5-9; 20:20-25)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yourself like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child-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change-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serve- be great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God’s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eyes, not yours (Mt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18:2-4; 20:26-28; 23:12)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Unwilling to forgive,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grudges (Matt.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18:21-35; 6:15; Eph. 4:31)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from the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heart                  as God has forgiven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18:35; 6:14; Eph. 4:32)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MDR- Divorce for unscriptural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reason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without repentance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19:3-9; 2 Cor. 7:10)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Faithful to their marriage vows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the Lord until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7:1-3; Rev. 2:4-5, 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3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934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19</cp:revision>
  <cp:lastPrinted>2021-01-23T23:28:24Z</cp:lastPrinted>
  <dcterms:created xsi:type="dcterms:W3CDTF">2021-01-22T00:18:46Z</dcterms:created>
  <dcterms:modified xsi:type="dcterms:W3CDTF">2021-01-25T00:26:39Z</dcterms:modified>
</cp:coreProperties>
</file>