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60F6-4C0F-47C5-84A6-E3E9324736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8A8C-CBB0-4F51-AF32-AA05D62B2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9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60F6-4C0F-47C5-84A6-E3E9324736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8A8C-CBB0-4F51-AF32-AA05D62B2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60F6-4C0F-47C5-84A6-E3E9324736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8A8C-CBB0-4F51-AF32-AA05D62B2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8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60F6-4C0F-47C5-84A6-E3E9324736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8A8C-CBB0-4F51-AF32-AA05D62B2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9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60F6-4C0F-47C5-84A6-E3E9324736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8A8C-CBB0-4F51-AF32-AA05D62B2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1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60F6-4C0F-47C5-84A6-E3E9324736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8A8C-CBB0-4F51-AF32-AA05D62B2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0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60F6-4C0F-47C5-84A6-E3E9324736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8A8C-CBB0-4F51-AF32-AA05D62B2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2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60F6-4C0F-47C5-84A6-E3E9324736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8A8C-CBB0-4F51-AF32-AA05D62B2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9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60F6-4C0F-47C5-84A6-E3E9324736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8A8C-CBB0-4F51-AF32-AA05D62B2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3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60F6-4C0F-47C5-84A6-E3E9324736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8A8C-CBB0-4F51-AF32-AA05D62B2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8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60F6-4C0F-47C5-84A6-E3E9324736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8A8C-CBB0-4F51-AF32-AA05D62B2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F60F6-4C0F-47C5-84A6-E3E932473674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08A8C-CBB0-4F51-AF32-AA05D62B2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5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4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563184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74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Doubting God in Trials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Trust in God’s Word</a:t>
                      </a:r>
                    </a:p>
                  </a:txBody>
                  <a:tcPr marL="68580" marR="68580" marT="0" marB="0"/>
                </a:tc>
              </a:tr>
              <a:tr h="1999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55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328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2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332503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74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Doubting God in Trials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Trust in God’s Word</a:t>
                      </a:r>
                    </a:p>
                  </a:txBody>
                  <a:tcPr marL="68580" marR="68580" marT="0" marB="0"/>
                </a:tc>
              </a:tr>
              <a:tr h="1999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doesn’t care-He has forsaken me (Mark 4:38; Ps. 10:1; 22:1;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10:18; Jer. 20:18)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55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328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3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396256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74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Doubting God in Trials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Trust in God’s Word</a:t>
                      </a:r>
                    </a:p>
                  </a:txBody>
                  <a:tcPr marL="68580" marR="68580" marT="0" marB="0"/>
                </a:tc>
              </a:tr>
              <a:tr h="1999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doesn’t care-He has forsaken me (Mark 4:38; Ps. 10:1; 22:1;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10:18; Jer. 20:18)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Providence &amp; Deliverance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(Mark 4:39; John 20:27-29;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22:32; 1 Pet. 5:7;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2:9; 5:9; 13:5)</a:t>
                      </a:r>
                    </a:p>
                  </a:txBody>
                  <a:tcPr marL="68580" marR="68580" marT="0" marB="0"/>
                </a:tc>
              </a:tr>
              <a:tr h="1755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328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5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187955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74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Doubting God in Trials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Trust in God’s Word</a:t>
                      </a:r>
                    </a:p>
                  </a:txBody>
                  <a:tcPr marL="68580" marR="68580" marT="0" marB="0"/>
                </a:tc>
              </a:tr>
              <a:tr h="1999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doesn’t care-He has forsaken me (Mark 4:38; Ps. 10:1; 22:1;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10:18; Jer. 20:18)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Providence &amp; Deliverance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(Mark 4:39; John 20:27-29;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22:32; 1 Pet. 5:7;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2:9; 5:9; 13:5)</a:t>
                      </a:r>
                    </a:p>
                  </a:txBody>
                  <a:tcPr marL="68580" marR="68580" marT="0" marB="0"/>
                </a:tc>
              </a:tr>
              <a:tr h="1755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Faith Sinks, Worry Increases (Mark 4:40; Matt. 13:22; 14:30;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328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1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442057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74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Doubting God in Trials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Trust in God’s Word</a:t>
                      </a:r>
                    </a:p>
                  </a:txBody>
                  <a:tcPr marL="68580" marR="68580" marT="0" marB="0"/>
                </a:tc>
              </a:tr>
              <a:tr h="1999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doesn’t care-He has forsaken me (Mark 4:38; Ps. 10:1; 22:1;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10:18; Jer. 20:18)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Providence &amp; Deliverance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(Mark 4:39; John 20:27-29;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22:32; 1 Pet. 5:7;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2:9; 5:9; 13:5)</a:t>
                      </a:r>
                    </a:p>
                  </a:txBody>
                  <a:tcPr marL="68580" marR="68580" marT="0" marB="0"/>
                </a:tc>
              </a:tr>
              <a:tr h="1755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Faith Sinks, Worry Increases (Mark 4:40; Matt. 13:22; 14:30;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Sovereignty, Power of Prayer (Eph. 3:20-21; James 1:2-8)</a:t>
                      </a:r>
                    </a:p>
                  </a:txBody>
                  <a:tcPr marL="68580" marR="68580" marT="0" marB="0"/>
                </a:tc>
              </a:tr>
              <a:tr h="2328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56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356423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74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Doubting God in Trials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Trust in God’s Word</a:t>
                      </a:r>
                    </a:p>
                  </a:txBody>
                  <a:tcPr marL="68580" marR="68580" marT="0" marB="0"/>
                </a:tc>
              </a:tr>
              <a:tr h="1999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doesn’t care-He has forsaken me (Mark 4:38; Ps. 10:1; 22:1;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10:18; Jer. 20:18)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Providence &amp; Deliverance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(Mark 4:39; John 20:27-29;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22:32; 1 Pet. 5:7;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2:9; 5:9; 13:5)</a:t>
                      </a:r>
                    </a:p>
                  </a:txBody>
                  <a:tcPr marL="68580" marR="68580" marT="0" marB="0"/>
                </a:tc>
              </a:tr>
              <a:tr h="1755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Faith Sinks, Worry Increases (Mark 4:40; Matt. 13:22; 14:30;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Sovereignty, Power of Prayer (Eph. 3:20-21; James 1:2-8)</a:t>
                      </a:r>
                    </a:p>
                  </a:txBody>
                  <a:tcPr marL="68580" marR="68580" marT="0" marB="0"/>
                </a:tc>
              </a:tr>
              <a:tr h="2328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Temptation to Compromise with Sin (Gen. 3:4-6; Ps. 73;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Jas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1:13-16)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04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798418"/>
              </p:ext>
            </p:extLst>
          </p:nvPr>
        </p:nvGraphicFramePr>
        <p:xfrm>
          <a:off x="-3" y="-1"/>
          <a:ext cx="12192002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74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Doubting God in Trials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Trust in God’s Word</a:t>
                      </a:r>
                    </a:p>
                  </a:txBody>
                  <a:tcPr marL="68580" marR="68580" marT="0" marB="0"/>
                </a:tc>
              </a:tr>
              <a:tr h="1999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doesn’t care-He has forsaken me (Mark 4:38; Ps. 10:1; 22:1;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10:18; Jer. 20:18)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Providence &amp; Deliverance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(Mark 4:39; John 20:27-29;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22:32; 1 Pet. 5:7;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2:9; 5:9; 13:5)</a:t>
                      </a:r>
                    </a:p>
                  </a:txBody>
                  <a:tcPr marL="68580" marR="68580" marT="0" marB="0"/>
                </a:tc>
              </a:tr>
              <a:tr h="1755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Faith Sinks, Worry Increases (Mark 4:40; Matt. 13:22; 14:30;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Sovereignty, Power of Prayer (Eph. 3:20-21; James 1:2-8)</a:t>
                      </a:r>
                    </a:p>
                  </a:txBody>
                  <a:tcPr marL="68580" marR="68580" marT="0" marB="0"/>
                </a:tc>
              </a:tr>
              <a:tr h="2328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Temptation to Compromise with Sin (Gen. 3:4-6; Ps. 73;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Jas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1:13-16)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Fix Your Eyes on Jesus,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Obey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Every Command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28:18-20; Heb. 10:39; 12:1-3; Rom.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6:16-18; Col. 3:1ff)</a:t>
                      </a: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08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72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77240"/>
            <a:ext cx="12192000" cy="60807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beginning to doubt that God cares about you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faith shrinking?  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compromising with sin &amp; error?  </a:t>
            </a:r>
          </a:p>
          <a:p>
            <a:pPr algn="ctr">
              <a:buNone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devil wants you to doubt so that you won’t trust in God’s promises and obey Him.  Don’t give in (1 Pet. 5:8-9)!</a:t>
            </a:r>
          </a:p>
          <a:p>
            <a:pPr algn="ctr">
              <a:buNone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Put Christ first in your life by trusting in His providence and deliverance, 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sovereignty, and His powerful word.</a:t>
            </a:r>
          </a:p>
          <a:p>
            <a:pPr algn="ctr">
              <a:buNone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need to be delivered from your sins, obey the gospel of Christ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now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being baptized or be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restored! 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Acts 2:38; 22:16; 8:20-22)</a:t>
            </a:r>
          </a:p>
        </p:txBody>
      </p:sp>
    </p:spTree>
    <p:extLst>
      <p:ext uri="{BB962C8B-B14F-4D97-AF65-F5344CB8AC3E}">
        <p14:creationId xmlns:p14="http://schemas.microsoft.com/office/powerpoint/2010/main" val="231404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622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3</cp:revision>
  <dcterms:created xsi:type="dcterms:W3CDTF">2020-06-07T19:19:12Z</dcterms:created>
  <dcterms:modified xsi:type="dcterms:W3CDTF">2020-06-07T19:30:21Z</dcterms:modified>
</cp:coreProperties>
</file>