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8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1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2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1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3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0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3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B2586-D6DB-4A62-A464-51E09CE08429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C446-AABA-4B1F-BFC4-58DB6D7D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7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9420" y="-1"/>
            <a:ext cx="5402580" cy="6834007"/>
          </a:xfrm>
        </p:spPr>
        <p:txBody>
          <a:bodyPr>
            <a:noAutofit/>
          </a:bodyPr>
          <a:lstStyle/>
          <a:p>
            <a:r>
              <a:rPr lang="en-US" sz="11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</a:p>
          <a:p>
            <a:r>
              <a:rPr lang="en-US" sz="11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</a:p>
          <a:p>
            <a:r>
              <a:rPr lang="en-US" sz="11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</a:p>
          <a:p>
            <a:r>
              <a:rPr lang="en-US" sz="11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Trust?</a:t>
            </a:r>
            <a:endParaRPr lang="en-US" sz="11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89420" cy="683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Elders?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Reporters?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(Luke 1:1-4; 24:13-27; Matt. 28:11-15)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Reporters?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Apostles?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(John 19:35; 21:24; 2 Pet. 1:16-21; Gal. 2:11-14)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Reporters?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Apostles?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Yourself?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(Jer. 10:23; 17:9; Prov. 3:5-7; 14:12; Rom. 3:23)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Reporters?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God?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3:4; Jn. 6:68; 12:50; 14:6; Mt. 4:4; 24:35; 2 </a:t>
            </a:r>
            <a:r>
              <a:rPr lang="en-US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3:16) 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be found true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</a:t>
            </a: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man </a:t>
            </a:r>
            <a:r>
              <a:rPr lang="en-US" i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found</a:t>
            </a: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liar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written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You may be justified in Your words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prevail when You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en-US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judged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(Rom. 3:4)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get cynical because your parents, spouse, friends, a doctor, a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politician, a minister, an elder, a reporter, or a false apostle betrayed or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failed you remember that God’s word is absolutely trustworthy and you can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 on His every word because it has proven to be inspired, infallible,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inerrant as evidenced by the miracles confirming His word &amp; the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eyewitness testimony of the apostles &amp; prophets.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Scripture is breathed out by God </a:t>
            </a:r>
            <a:endParaRPr lang="en-US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profitable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reproof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correction,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training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righteousness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 of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equipped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every good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3:16-17)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5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Thomas,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your finger here, and see my hands;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out your hand, and place it in my side.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disbelieve, but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Thomas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answered him,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“My Lord and my God!” </a:t>
            </a:r>
            <a:endParaRPr lang="en-US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 to him, “Have you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because you have seen me?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Blessed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those </a:t>
            </a:r>
            <a:r>
              <a:rPr 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have not seen and yet have believed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did many other signs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presence of the disciples,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not written in this book;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written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may believe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Jesus is the Christ, </a:t>
            </a:r>
            <a:endParaRPr lang="en-US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of God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believing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may have life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his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(Jn. 20:27-31).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Jesus was tempted by the devil He said,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written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man shall not live by bread alone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on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word that proceeds from the mouth of God”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4:4).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“Heaven and earth shall pass away,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words shall not pass away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(Matt. 24:35)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know that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commandment is eternal life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speak,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speak just as the Father has told Me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(John 12:50)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“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the way,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truth, &amp; the life…” (John 14:6)</a:t>
            </a:r>
          </a:p>
          <a:p>
            <a:pPr marL="0" indent="0" algn="ctr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apostles said to Jesus, “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the words of eternal life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(Jn. 6:68)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2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show who you absolutely trust by doing what they want you to do?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put your absolute trust in anyone else but Jesus, you won’t obey Him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trust in Jesus (which would mean believing His words), you will do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He says in order to receive the forgiveness of sins &amp; go to heaven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28:18-20; John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14:15; Heb. 5:9)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will say that Jesus is Lord on the Judgment Day but will be told to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 from Him because they didn’t do His will (Matt. 7:21-23).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forgiveness of sins?  (Acts 2:38)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(Prov. 1:8-9; Eph. 6:1-3; Col. 3:20; Luke 21:16)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(Prov. 31:10-12; 1 Pet. 3:7; 1 Cor. 7:10-11)</a:t>
            </a:r>
          </a:p>
        </p:txBody>
      </p:sp>
    </p:spTree>
    <p:extLst>
      <p:ext uri="{BB962C8B-B14F-4D97-AF65-F5344CB8AC3E}">
        <p14:creationId xmlns:p14="http://schemas.microsoft.com/office/powerpoint/2010/main" val="33355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(Prov. 17:17; 27:6, 9; John 15:13; 1 Cor. 15:33)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(Matt. 9:12; Col. 4:14; Mark 5:26)</a:t>
            </a:r>
          </a:p>
        </p:txBody>
      </p:sp>
    </p:spTree>
    <p:extLst>
      <p:ext uri="{BB962C8B-B14F-4D97-AF65-F5344CB8AC3E}">
        <p14:creationId xmlns:p14="http://schemas.microsoft.com/office/powerpoint/2010/main" val="9503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Tim. 2:1-2; 1 Pt. 2:13-14; Eccl. 3:16; Ax 4:16-18)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(Eph. 6:21; Phil. 2:25; Col. 1:7, 23; 2 Pet. 2:1)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 You Absolutely Trust?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Spouse?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Doctor?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Government?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Elders?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(Acts 14:23; 16:4; 1 Tim. 5:17-20)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</TotalTime>
  <Words>963</Words>
  <Application>Microsoft Office PowerPoint</Application>
  <PresentationFormat>Widescreen</PresentationFormat>
  <Paragraphs>205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Office Theme</vt:lpstr>
      <vt:lpstr>PowerPoint Presentation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  <vt:lpstr>Who Do You Absolutely Trust?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38</cp:revision>
  <dcterms:created xsi:type="dcterms:W3CDTF">2020-05-15T16:27:35Z</dcterms:created>
  <dcterms:modified xsi:type="dcterms:W3CDTF">2020-05-17T23:16:31Z</dcterms:modified>
</cp:coreProperties>
</file>