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63" r:id="rId12"/>
    <p:sldId id="277" r:id="rId13"/>
    <p:sldId id="279" r:id="rId14"/>
    <p:sldId id="280" r:id="rId15"/>
    <p:sldId id="281" r:id="rId16"/>
    <p:sldId id="282" r:id="rId17"/>
    <p:sldId id="28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5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5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0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96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2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7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6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8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4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5ACF8-6E49-4733-B3D7-4F2CCD55138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52B9-7487-4F26-A712-C2BF0E06E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3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8" y="0"/>
            <a:ext cx="3048002" cy="6858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Preserving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Unity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Body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037047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like the world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4:17ff)</a:t>
                      </a: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Having a lowly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mind/humble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high minded/prideful spirit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12:16;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5:5)</a:t>
                      </a: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under control of God’s word                   (2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10:1-6;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vengeance on others             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Proverbs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25:28;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12:19-21)</a:t>
                      </a: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tempered                                                             (1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1:12-16;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3:12;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Short tempered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Proverbs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29:11, 22)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4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66320"/>
              </p:ext>
            </p:extLst>
          </p:nvPr>
        </p:nvGraphicFramePr>
        <p:xfrm>
          <a:off x="-5" y="-1"/>
          <a:ext cx="12192004" cy="69797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84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977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Tolerates &amp; forgives brethren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resolves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 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3:13;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13:7;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5:23-24; 18:15-18)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395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5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25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823246"/>
              </p:ext>
            </p:extLst>
          </p:nvPr>
        </p:nvGraphicFramePr>
        <p:xfrm>
          <a:off x="-5" y="-1"/>
          <a:ext cx="12192004" cy="69797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84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867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Tolerates &amp; forgives brethren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resolves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 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3:13;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13:7;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5:23-24; 18:15-18)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Tolerating error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Timothy 4:3;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11:4,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11:19-20)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395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5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7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788191"/>
              </p:ext>
            </p:extLst>
          </p:nvPr>
        </p:nvGraphicFramePr>
        <p:xfrm>
          <a:off x="-5" y="-1"/>
          <a:ext cx="12192004" cy="69797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84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867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Tolerates &amp; forgives brethren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resolves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 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3:13;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13:7;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5:23-24; 18:15-18)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Tolerating error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Timothy 4:3;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11:4,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11:19-20)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39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Zealous &amp; eager to uphold it                                 (John 17:20-23; 1 Corinthians 1:10;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1:27)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5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1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91823"/>
              </p:ext>
            </p:extLst>
          </p:nvPr>
        </p:nvGraphicFramePr>
        <p:xfrm>
          <a:off x="-5" y="-1"/>
          <a:ext cx="12192004" cy="69797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84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867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Tolerates &amp; forgives brethren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resolves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 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3:13;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13:7;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5:23-24; 18:15-18)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Tolerating error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Timothy 4:3;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11:4,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11:19-20)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39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Zealous &amp; eager to uphold it                                 (John 17:20-23; 1 Corinthians 1:10;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1:27)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Neglectful attitude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(Hebrews 2:1-3; Revelation 3:16)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5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74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002781"/>
              </p:ext>
            </p:extLst>
          </p:nvPr>
        </p:nvGraphicFramePr>
        <p:xfrm>
          <a:off x="-5" y="-1"/>
          <a:ext cx="12192004" cy="69797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84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867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Tolerates &amp; forgives brethren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resolves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 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3:13;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13:7;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5:23-24; 18:15-18)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Tolerating error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Timothy 4:3;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11:4,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11:19-20)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39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Zealous &amp; eager to uphold it                                 (John 17:20-23; 1 Corinthians 1:10;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1:27)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Neglectful attitude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(Hebrews 2:1-3; Revelation 3:16)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5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(the truth) is the spiritual tie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binds us together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2:19; Ephesians 4:15-16)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36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189433"/>
              </p:ext>
            </p:extLst>
          </p:nvPr>
        </p:nvGraphicFramePr>
        <p:xfrm>
          <a:off x="-5" y="-1"/>
          <a:ext cx="12192004" cy="697977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84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8673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Tolerates &amp; forgives brethren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/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resolves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issues  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3:13;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13:7;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Matthew 5:23-24; 18:15-18)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Tolerating error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(2 Timothy 4:3;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11:4,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Corinthians 11:19-20)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739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Zealous &amp; eager to uphold it                                 (John 17:20-23; 1 Corinthians 1:10;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1:27)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Neglectful attitude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(Hebrews 2:1-3; Revelation 3:16)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35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(the truth) is the spiritual tie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that binds us together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(Colossians 2:19; Ephesians 4:15-16)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Deceived by the trickery of men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4:14; 2 Timothy</a:t>
                      </a:r>
                      <a:r>
                        <a:rPr lang="en-US" sz="2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3:13</a:t>
                      </a:r>
                      <a:r>
                        <a:rPr lang="en-US" sz="2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4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539"/>
          </a:xfrm>
        </p:spPr>
        <p:txBody>
          <a:bodyPr>
            <a:noAutofit/>
          </a:bodyPr>
          <a:lstStyle/>
          <a:p>
            <a:pPr algn="ctr"/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Doing Your Part to Preserve Unity?</a:t>
            </a:r>
            <a:endParaRPr lang="en-US" sz="4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walking to be godly or worldly?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a humble mind or a prideful spirit?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your strength under control of God’s word or out of control?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long tempered or short tempered with your brethren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things don’t go your way?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91539"/>
          </a:xfrm>
        </p:spPr>
        <p:txBody>
          <a:bodyPr>
            <a:noAutofit/>
          </a:bodyPr>
          <a:lstStyle/>
          <a:p>
            <a:pPr algn="ctr"/>
            <a:r>
              <a:rPr lang="en-US" sz="4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Doing Your Part to Preserve Unity?</a:t>
            </a:r>
            <a:endParaRPr lang="en-US" sz="4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forbearing &amp; forgiving your brethren &amp; resolving issues or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tolerating error in the church? 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demonstrating that you are eager and zealous to preserve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unity with your brethren or are </a:t>
            </a:r>
            <a:r>
              <a:rPr lang="en-US" sz="32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2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neglectful?</a:t>
            </a: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have the attitude of “blessed be the tie that binds us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ogether in Christ” or I don’t need the church in my life?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2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482830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1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383416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7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565534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like the world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4:17ff)</a:t>
                      </a: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42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527128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like the world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4:17ff)</a:t>
                      </a: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Having a lowly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mind/humble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5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18566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like the world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4:17ff)</a:t>
                      </a: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Having a lowly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mind/humble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high minded/prideful spirit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12:16;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5:5)</a:t>
                      </a: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3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41639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like the world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4:17ff)</a:t>
                      </a: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Having a lowly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mind/humble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high minded/prideful spirit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12:16;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5:5)</a:t>
                      </a: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under control of God’s word                   (2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10:1-6;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2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629698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like the world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4:17ff)</a:t>
                      </a: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Having a lowly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mind/humble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high minded/prideful spirit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12:16;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5:5)</a:t>
                      </a: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under control of God’s word                   (2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10:1-6;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vengeance on others             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Proverbs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25:28;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12:19-21)</a:t>
                      </a: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476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12192000" cy="58864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123229"/>
              </p:ext>
            </p:extLst>
          </p:nvPr>
        </p:nvGraphicFramePr>
        <p:xfrm>
          <a:off x="-5" y="-1"/>
          <a:ext cx="12192004" cy="689812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2"/>
                <a:gridCol w="6096002"/>
              </a:tblGrid>
              <a:tr h="11533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Preserving Unity in the Body of Christ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4:1-3)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FFC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Provoking Division </a:t>
                      </a:r>
                      <a:endParaRPr lang="en-US" sz="2800" b="0" dirty="0" smtClean="0">
                        <a:solidFill>
                          <a:srgbClr val="FFC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28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8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12:25; 14:33)</a:t>
                      </a:r>
                    </a:p>
                  </a:txBody>
                  <a:tcPr marL="68580" marR="68580" marT="0" marB="0"/>
                </a:tc>
              </a:tr>
              <a:tr h="11243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to be like Christ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5:2, 8, 15-17)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 like the world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2:2; 4:17ff)</a:t>
                      </a:r>
                    </a:p>
                  </a:txBody>
                  <a:tcPr marL="68580" marR="68580" marT="0" marB="0"/>
                </a:tc>
              </a:tr>
              <a:tr h="12327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Having a lowly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mind/humble</a:t>
                      </a: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2:3-8;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high minded/prideful spirit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12:16; 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5:5)</a:t>
                      </a:r>
                    </a:p>
                  </a:txBody>
                  <a:tcPr marL="68580" marR="68580" marT="0" marB="0"/>
                </a:tc>
              </a:tr>
              <a:tr h="13277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Strength under control of God’s word                   (2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Corinthians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10:1-6;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Galatians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Seeking vengeance on others                                         (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Proverbs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25:28;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12:19-21)</a:t>
                      </a:r>
                    </a:p>
                  </a:txBody>
                  <a:tcPr marL="68580" marR="68580" marT="0" marB="0"/>
                </a:tc>
              </a:tr>
              <a:tr h="2059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tempered                                                             (1 </a:t>
                      </a: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Timothy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1:12-16;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Colossians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3:12; </a:t>
                      </a:r>
                      <a:endParaRPr lang="en-US" sz="2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Timothy </a:t>
                      </a:r>
                      <a:r>
                        <a:rPr lang="en-US" sz="2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</TotalTime>
  <Words>1211</Words>
  <Application>Microsoft Office PowerPoint</Application>
  <PresentationFormat>Widescreen</PresentationFormat>
  <Paragraphs>233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 You Doing Your Part to Preserve Unity?</vt:lpstr>
      <vt:lpstr>Are You Doing Your Part to Preserve Unity?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32</cp:revision>
  <dcterms:created xsi:type="dcterms:W3CDTF">2020-05-29T20:54:19Z</dcterms:created>
  <dcterms:modified xsi:type="dcterms:W3CDTF">2020-05-31T21:14:28Z</dcterms:modified>
</cp:coreProperties>
</file>