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58" r:id="rId14"/>
    <p:sldId id="264" r:id="rId15"/>
    <p:sldId id="260" r:id="rId16"/>
    <p:sldId id="261" r:id="rId17"/>
    <p:sldId id="263" r:id="rId18"/>
    <p:sldId id="259" r:id="rId19"/>
    <p:sldId id="26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8FEFC-9395-4BEB-8A0B-8BBA092F0DD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CAF1F-308D-45FA-B7CA-CA5D8C2B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1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1600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338" y="0"/>
            <a:ext cx="3913187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75FCE-CF9F-4BE7-851E-5679442ECDA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3288" y="3405188"/>
            <a:ext cx="7221537" cy="2787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3063"/>
            <a:ext cx="3911600" cy="354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338" y="6723063"/>
            <a:ext cx="3913187" cy="354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A1450-5CD2-4695-BFDB-EC798B44C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We’re in a</a:t>
            </a:r>
            <a:r>
              <a:rPr lang="en-US" baseline="0" dirty="0" smtClean="0"/>
              <a:t> war everyday.  God and the devil, good and evil, flesh and the spirit, temptations to do what is in the world or according to the Scriptures.  Which will you choose? A lot of religious people &amp; even brethren have not in person but are able to look and see what other religious groups are doing.  There is a danger &amp; temptation to drift away from the Scriptures &amp; be enticed to </a:t>
            </a:r>
            <a:r>
              <a:rPr lang="en-US" baseline="0" dirty="0" err="1" smtClean="0"/>
              <a:t>cotend</a:t>
            </a:r>
            <a:r>
              <a:rPr lang="en-US" baseline="0" dirty="0" smtClean="0"/>
              <a:t> for what they’re saying or doing.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A1450-5CD2-4695-BFDB-EC798B44CB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58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0326-DE59-4F92-952A-40387C6ADF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2C5B-5470-46F5-94EC-F065C8F99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7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0326-DE59-4F92-952A-40387C6ADF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2C5B-5470-46F5-94EC-F065C8F99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8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0326-DE59-4F92-952A-40387C6ADF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2C5B-5470-46F5-94EC-F065C8F99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0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0326-DE59-4F92-952A-40387C6ADF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2C5B-5470-46F5-94EC-F065C8F99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4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0326-DE59-4F92-952A-40387C6ADF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2C5B-5470-46F5-94EC-F065C8F99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0326-DE59-4F92-952A-40387C6ADF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2C5B-5470-46F5-94EC-F065C8F99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5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0326-DE59-4F92-952A-40387C6ADF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2C5B-5470-46F5-94EC-F065C8F99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2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0326-DE59-4F92-952A-40387C6ADF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2C5B-5470-46F5-94EC-F065C8F99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44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0326-DE59-4F92-952A-40387C6ADF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2C5B-5470-46F5-94EC-F065C8F99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1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0326-DE59-4F92-952A-40387C6ADF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2C5B-5470-46F5-94EC-F065C8F99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70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0326-DE59-4F92-952A-40387C6ADF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2C5B-5470-46F5-94EC-F065C8F99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C0326-DE59-4F92-952A-40387C6ADF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D2C5B-5470-46F5-94EC-F065C8F99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4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55784" y="0"/>
            <a:ext cx="3036216" cy="6858000"/>
          </a:xfrm>
        </p:spPr>
        <p:txBody>
          <a:bodyPr>
            <a:normAutofit/>
          </a:bodyPr>
          <a:lstStyle/>
          <a:p>
            <a:r>
              <a:rPr lang="en-US" sz="3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Be </a:t>
            </a:r>
          </a:p>
          <a:p>
            <a:r>
              <a:rPr lang="en-US" sz="3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 </a:t>
            </a:r>
          </a:p>
          <a:p>
            <a:r>
              <a:rPr lang="en-US" sz="3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</a:p>
          <a:p>
            <a:r>
              <a:rPr lang="en-US" sz="3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World, </a:t>
            </a:r>
          </a:p>
          <a:p>
            <a:r>
              <a:rPr lang="en-US" sz="3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</a:t>
            </a:r>
          </a:p>
          <a:p>
            <a:r>
              <a:rPr lang="en-US" sz="3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Transformed </a:t>
            </a:r>
          </a:p>
          <a:p>
            <a:r>
              <a:rPr lang="en-US" sz="3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</a:p>
          <a:p>
            <a:r>
              <a:rPr lang="en-US" sz="3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Word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76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494447"/>
              </p:ext>
            </p:extLst>
          </p:nvPr>
        </p:nvGraphicFramePr>
        <p:xfrm>
          <a:off x="-3" y="0"/>
          <a:ext cx="12192002" cy="688788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Worldly (Don’t be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conformed-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Godly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(Be transformed by God’s will)</a:t>
                      </a:r>
                    </a:p>
                  </a:txBody>
                  <a:tcPr marL="68580" marR="68580" marT="0" marB="0"/>
                </a:tc>
              </a:tr>
              <a:tr h="1177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Reject God, Obey lust, Slaves of sin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1:18-32; 6:12-13)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Obeyed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gospel from the heart-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Committed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6:3-4; 17)</a:t>
                      </a:r>
                    </a:p>
                  </a:txBody>
                  <a:tcPr marL="68580" marR="68580" marT="0" marB="0"/>
                </a:tc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Helpless &amp; hopeless w/o Christ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5:6-9)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Freed from sin to serve Christ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6:18)</a:t>
                      </a:r>
                    </a:p>
                  </a:txBody>
                  <a:tcPr marL="68580" marR="68580" marT="0" marB="0"/>
                </a:tc>
              </a:tr>
              <a:tr h="1165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 What Feels Right to Them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Judges 21:25;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10:2-4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 what is Right in God’s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sight/ lives by faith 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1:16-17;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10:5)</a:t>
                      </a: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91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Easily Deceived by False Teachers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Pet. 2:1-3, 18-19; 1 John 4:5)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Tests what is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spoken by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word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Jn. 4:6;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17:11; 1 Th. 5:21-22)</a:t>
                      </a:r>
                    </a:p>
                  </a:txBody>
                  <a:tcPr marL="68580" marR="68580" marT="0" marB="0"/>
                </a:tc>
              </a:tr>
              <a:tr h="1538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75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781962"/>
              </p:ext>
            </p:extLst>
          </p:nvPr>
        </p:nvGraphicFramePr>
        <p:xfrm>
          <a:off x="-3" y="0"/>
          <a:ext cx="12192002" cy="688788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Worldly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(Don’t be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conformed-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Godly (Be transformed by God’s will)</a:t>
                      </a:r>
                    </a:p>
                  </a:txBody>
                  <a:tcPr marL="68580" marR="68580" marT="0" marB="0"/>
                </a:tc>
              </a:tr>
              <a:tr h="1177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Reject God, Obey lust, Slaves of sin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1:18-32; 6:12-13)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Obeyed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gospel from the heart-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Committed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6:3-4; 17)</a:t>
                      </a:r>
                    </a:p>
                  </a:txBody>
                  <a:tcPr marL="68580" marR="68580" marT="0" marB="0"/>
                </a:tc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Helpless &amp; hopeless w/o Christ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5:6-9)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Freed from sin to serve Christ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6:18)</a:t>
                      </a:r>
                    </a:p>
                  </a:txBody>
                  <a:tcPr marL="68580" marR="68580" marT="0" marB="0"/>
                </a:tc>
              </a:tr>
              <a:tr h="1165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 What Feels Right to Them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Judges 21:25;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10:2-4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 what is Right in God’s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sight/ lives by faith 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1:16-17;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10:5)</a:t>
                      </a: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91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Easily Deceived by False Teachers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Pet. 2:1-3, 18-19; 1 John 4:5)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Tests what is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spoken by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word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Jn. 4:6;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17:11; 1 Th. 5:21-22)</a:t>
                      </a:r>
                    </a:p>
                  </a:txBody>
                  <a:tcPr marL="68580" marR="68580" marT="0" marB="0"/>
                </a:tc>
              </a:tr>
              <a:tr h="1538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Justifies self when accused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persecutes righteous 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16:14-15)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2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706844"/>
              </p:ext>
            </p:extLst>
          </p:nvPr>
        </p:nvGraphicFramePr>
        <p:xfrm>
          <a:off x="-3" y="0"/>
          <a:ext cx="12192002" cy="688788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Worldly (Don’t be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conformed-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Godly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(Be transformed by God’s will)</a:t>
                      </a:r>
                    </a:p>
                  </a:txBody>
                  <a:tcPr marL="68580" marR="68580" marT="0" marB="0"/>
                </a:tc>
              </a:tr>
              <a:tr h="1177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Reject God, Obey lust, Slaves of sin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1:18-32; 6:12-13)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Obeyed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gospel from the heart-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Committed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6:3-4; 17)</a:t>
                      </a:r>
                    </a:p>
                  </a:txBody>
                  <a:tcPr marL="68580" marR="68580" marT="0" marB="0"/>
                </a:tc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Helpless &amp; hopeless w/o Christ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5:6-9)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Freed from sin to serve Christ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6:18)</a:t>
                      </a:r>
                    </a:p>
                  </a:txBody>
                  <a:tcPr marL="68580" marR="68580" marT="0" marB="0"/>
                </a:tc>
              </a:tr>
              <a:tr h="1165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 What Feels Right to Them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Judges 21:25;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10:2-4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 what is Right in God’s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sight/ lives by faith 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1:16-17;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10:5)</a:t>
                      </a: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91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Easily Deceived by False Teachers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Pet. 2:1-3, 18-19; 1 John 4:5)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Tests what is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spoken by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word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Jn. 4:6;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17:11; 1 Th. 5:21-22)</a:t>
                      </a:r>
                    </a:p>
                  </a:txBody>
                  <a:tcPr marL="68580" marR="68580" marT="0" marB="0"/>
                </a:tc>
              </a:tr>
              <a:tr h="1538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Justifies self when accused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persecutes righteous 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16:14-15)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Justifies what God said by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obedience, exposes sin (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</a:t>
                      </a:r>
                      <a:r>
                        <a:rPr lang="en-US" sz="28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7:29; Eph. 5:11)</a:t>
                      </a: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19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0109"/>
          </a:xfrm>
        </p:spPr>
        <p:txBody>
          <a:bodyPr>
            <a:normAutofit/>
          </a:bodyPr>
          <a:lstStyle/>
          <a:p>
            <a:pPr algn="ctr"/>
            <a:r>
              <a:rPr lang="en-US" sz="3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Controversial Facebook Post-  Hand Clapping/Worship</a:t>
            </a:r>
            <a:endParaRPr lang="en-US" sz="39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0110"/>
            <a:ext cx="12192000" cy="597789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“Listened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a sermon online this morning.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 lots of clapping, amen-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the like.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There’s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been about 20 claps in my overall church experience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individual claps from others in the audience, not 20 events of clapping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am interested to hear your thoughts: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clap? Why not clap?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urge others to clap, or to refrain from clapping?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What’s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church-clapping experience?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Would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(yes, you) ever clap in church, and not just to kill a mosquito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others situations where you *do* clap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?”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70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42949"/>
          </a:xfrm>
        </p:spPr>
        <p:txBody>
          <a:bodyPr>
            <a:normAutofit/>
          </a:bodyPr>
          <a:lstStyle/>
          <a:p>
            <a:pPr algn="ctr"/>
            <a:r>
              <a:rPr lang="en-US" sz="3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Thinking of Brethren- Hand Clapping/Worship</a:t>
            </a:r>
            <a:endParaRPr lang="en-US" sz="39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2950"/>
            <a:ext cx="12192000" cy="63893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 associate clapping with secular events… but I can’t think of anything</a:t>
            </a: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expressly wrong with it”</a:t>
            </a: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“It's </a:t>
            </a:r>
            <a:r>
              <a:rPr 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subjective, 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varies through time and cultures. The 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Israelites </a:t>
            </a:r>
            <a:r>
              <a:rPr 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response 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Glory </a:t>
            </a:r>
            <a:r>
              <a:rPr 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God was to fall in their faces. Our Western response is rather </a:t>
            </a:r>
            <a:endParaRPr lang="en-US" sz="2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muted</a:t>
            </a:r>
            <a:r>
              <a:rPr 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mostly </a:t>
            </a:r>
            <a:r>
              <a:rPr 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form of a bowed head. As long as a person's response 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reverent and </a:t>
            </a:r>
            <a:r>
              <a:rPr 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genuine, then clap, or bow, or kneel, or shout 'amen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'.”</a:t>
            </a: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 way I was raised, I came to view clapping as being for the person, </a:t>
            </a: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Therefore giving glory to him/her instead of God. For that reason I personally </a:t>
            </a: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clap. I would not necessarily discourage another from showing their </a:t>
            </a: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praise to God in that manner”</a:t>
            </a:r>
          </a:p>
          <a:p>
            <a:pPr marL="0" indent="0" algn="ctr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80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0109"/>
          </a:xfrm>
        </p:spPr>
        <p:txBody>
          <a:bodyPr>
            <a:normAutofit/>
          </a:bodyPr>
          <a:lstStyle/>
          <a:p>
            <a:pPr algn="ctr"/>
            <a:r>
              <a:rPr lang="en-US" sz="3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Thinking of Brethren- Hand Clapping/Worship</a:t>
            </a:r>
            <a:endParaRPr lang="en-US" sz="39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0110"/>
            <a:ext cx="12192000" cy="597789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“…I'm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inclined to find our anti-clapping tradition to be rather Pharisaical,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 many other traditions where we have invented rules that our 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</a:t>
            </a: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never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actually 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commanded”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“….I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want to obey the scriptures, but it's that very desire that makes me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uncomfortable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a stance like "Don't clap in church." Maybe God's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command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to clap during church is implied...but I think there's also a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strong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possibility that if I say, "We shouldn't clap in church,"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I'm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actually teaching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doctrine the commands of men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adding a human rule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the scriptures”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“My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reason for being ok with clapping is similar to some expressed above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Rejoicing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appropriate at certain times in worship and there is quite a bit of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variation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 a broader view of 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scripture”</a:t>
            </a:r>
            <a:endParaRPr lang="en-US" sz="2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4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0109"/>
          </a:xfrm>
        </p:spPr>
        <p:txBody>
          <a:bodyPr>
            <a:normAutofit/>
          </a:bodyPr>
          <a:lstStyle/>
          <a:p>
            <a:pPr algn="ctr"/>
            <a:r>
              <a:rPr lang="en-US" sz="3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Thinking of Brethren- Hand Clapping/Worship</a:t>
            </a:r>
            <a:endParaRPr lang="en-US" sz="39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0110"/>
            <a:ext cx="12192000" cy="59778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“I'm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convinced there's anything wrong with it. (The "biblical"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arguments</a:t>
            </a: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I've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heard against it are universally terrible).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I'm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going to twist people's 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arms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make them clap if they feel weird about it. But I think it's a legit 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way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expressing joy, and I see no compelling reason to prohibit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it”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“Most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Churches of Christ I've been to think that clapping is okay as 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evidenced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them teaching their children to clap during religious songs 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during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classes”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 don’t prefer it BUT it is a good expression of joy &amp; rejoicing as seen with</a:t>
            </a: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David and others in scripture”</a:t>
            </a:r>
          </a:p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 </a:t>
            </a:r>
            <a:r>
              <a:rPr lang="en-US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kinda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wanna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clap after our first service together”</a:t>
            </a:r>
          </a:p>
          <a:p>
            <a:pPr marL="0" indent="0" algn="ctr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47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0109"/>
          </a:xfrm>
        </p:spPr>
        <p:txBody>
          <a:bodyPr>
            <a:normAutofit/>
          </a:bodyPr>
          <a:lstStyle/>
          <a:p>
            <a:pPr algn="ctr"/>
            <a:r>
              <a:rPr lang="en-US" sz="3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Thinking of Brethren- Hand Clapping/Worship</a:t>
            </a:r>
            <a:endParaRPr lang="en-US" sz="39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0110"/>
            <a:ext cx="12192000" cy="5977890"/>
          </a:xfrm>
        </p:spPr>
        <p:txBody>
          <a:bodyPr/>
          <a:lstStyle/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“Clapping </a:t>
            </a:r>
            <a:r>
              <a:rPr 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nonverbal communication. If you’re going to make a biblical </a:t>
            </a:r>
            <a:endParaRPr lang="en-US" sz="2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case </a:t>
            </a:r>
            <a:r>
              <a:rPr 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against it, then you need to be consistent and consider how your </a:t>
            </a:r>
            <a:endParaRPr lang="en-US" sz="2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argument </a:t>
            </a:r>
            <a:r>
              <a:rPr 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impacts other forms of nonverbal communication. Condemning </a:t>
            </a:r>
            <a:endParaRPr lang="en-US" sz="2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types </a:t>
            </a:r>
            <a:r>
              <a:rPr 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nonverbal communication in the assembly is the same as the Jews’ </a:t>
            </a:r>
            <a:endParaRPr lang="en-US" sz="2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misinterpretation </a:t>
            </a:r>
            <a:r>
              <a:rPr 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it was wrong for the disciples to pluck grain on the </a:t>
            </a:r>
            <a:endParaRPr lang="en-US" sz="2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Sabbath”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“God </a:t>
            </a:r>
            <a:r>
              <a:rPr 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hasn’t regulated nonverbal 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communication”</a:t>
            </a:r>
          </a:p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“Clap </a:t>
            </a:r>
            <a:r>
              <a:rPr 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hands, all you nations; shout to God with cries of joy. For the 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</a:t>
            </a: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 </a:t>
            </a:r>
            <a:r>
              <a:rPr 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 is awesome, the great King over all the earth. He subdued nations </a:t>
            </a:r>
            <a:endParaRPr lang="en-US" sz="2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 </a:t>
            </a:r>
            <a:r>
              <a:rPr 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us, peoples under our feet. He chose our inheritance for us, the pride of </a:t>
            </a:r>
            <a:endParaRPr lang="en-US" sz="2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Jacob</a:t>
            </a:r>
            <a:r>
              <a:rPr 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whom he 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loved” (Psalm 47:1-4).</a:t>
            </a:r>
            <a:endParaRPr lang="en-US" sz="2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4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010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God Approve of Hand Clapping in NT Worship?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have Scripture for these acts of worship in praise to God in the NT: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[prayer, acapella singing, Lord’s supper on the 1</a:t>
            </a:r>
            <a:r>
              <a:rPr lang="en-US" baseline="30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day of the week, giving,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preaching- Acts 2:42; 20:7; 1 Cor. 16:1-2; Eph. 5:19]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where is the Scripture that gives approval to hand clapping in worship? </a:t>
            </a: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is the Head over all things to the church, and we are His body!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Shouldn’t we be listening to our Head on this matter (Eph. 1:22-23; 4:4)? </a:t>
            </a: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will go to the Old Testament for approval (Ps. 47), but if you seek to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justified by the Law of Moses, you have fallen from grace and cut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yourself off from being in fellowship with Christ (Gal. 5:3-4).</a:t>
            </a:r>
          </a:p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15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899637"/>
              </p:ext>
            </p:extLst>
          </p:nvPr>
        </p:nvGraphicFramePr>
        <p:xfrm>
          <a:off x="-3" y="1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943353"/>
                <a:gridCol w="8248649"/>
              </a:tblGrid>
              <a:tr h="4600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Hand </a:t>
                      </a: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Clapping </a:t>
                      </a: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 must be in spirit </a:t>
                      </a:r>
                      <a:r>
                        <a:rPr lang="en-US" sz="2800" b="0" dirty="0" smtClean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truth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4:23-24)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1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79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367912"/>
              </p:ext>
            </p:extLst>
          </p:nvPr>
        </p:nvGraphicFramePr>
        <p:xfrm>
          <a:off x="-3" y="0"/>
          <a:ext cx="12192002" cy="688788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Worldly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(Don’t be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conformed-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Godly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(Be transformed by God’s will)</a:t>
                      </a:r>
                    </a:p>
                  </a:txBody>
                  <a:tcPr marL="68580" marR="68580" marT="0" marB="0"/>
                </a:tc>
              </a:tr>
              <a:tr h="1177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165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91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538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20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169030"/>
              </p:ext>
            </p:extLst>
          </p:nvPr>
        </p:nvGraphicFramePr>
        <p:xfrm>
          <a:off x="-3" y="1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943353"/>
                <a:gridCol w="8248649"/>
              </a:tblGrid>
              <a:tr h="4600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Hand </a:t>
                      </a: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Clapping </a:t>
                      </a: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 must be in spirit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truth (John 4:23-24)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hasn’t regulated non verbal communication </a:t>
                      </a:r>
                      <a:endParaRPr lang="en-US" sz="2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1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62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909523"/>
              </p:ext>
            </p:extLst>
          </p:nvPr>
        </p:nvGraphicFramePr>
        <p:xfrm>
          <a:off x="-3" y="1"/>
          <a:ext cx="12192002" cy="686904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943353"/>
                <a:gridCol w="8248649"/>
              </a:tblGrid>
              <a:tr h="4600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Hand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Clapping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 must be in spirit </a:t>
                      </a:r>
                      <a:r>
                        <a:rPr lang="en-US" sz="2800" b="0" dirty="0" smtClean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truth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4:23-24)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hasn’t regulated non verbal communication </a:t>
                      </a:r>
                      <a:endParaRPr lang="en-US" sz="2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demands that the worshiper do what pleases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Him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show reverence (Heb.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12:28; 1 Cor. 14:40),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otherwise we could whistle, hum, sway, play, etc.</a:t>
                      </a: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1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42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779958"/>
              </p:ext>
            </p:extLst>
          </p:nvPr>
        </p:nvGraphicFramePr>
        <p:xfrm>
          <a:off x="-3" y="1"/>
          <a:ext cx="12192002" cy="686904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943353"/>
                <a:gridCol w="8248649"/>
              </a:tblGrid>
              <a:tr h="4600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Hand </a:t>
                      </a: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Clapping </a:t>
                      </a: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 must be in spirit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truth (John 4:23-24)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hasn’t regulated non verbal communication </a:t>
                      </a:r>
                      <a:endParaRPr lang="en-US" sz="2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demands that the worshiper do what pleases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Him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show reverence (Heb.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12:28; 1 Cor. 14:40),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otherwise we could whistle, hum, sway, play, etc.</a:t>
                      </a: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is subjective, cultural, </a:t>
                      </a:r>
                      <a:endParaRPr lang="en-US" sz="2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just a tradition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1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88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323558"/>
              </p:ext>
            </p:extLst>
          </p:nvPr>
        </p:nvGraphicFramePr>
        <p:xfrm>
          <a:off x="-3" y="1"/>
          <a:ext cx="12192002" cy="686904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943353"/>
                <a:gridCol w="8248649"/>
              </a:tblGrid>
              <a:tr h="4600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Hand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Clapping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 must be in spirit </a:t>
                      </a:r>
                      <a:r>
                        <a:rPr lang="en-US" sz="2800" b="0" dirty="0" smtClean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truth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4:23-24)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hasn’t regulated non verbal communication </a:t>
                      </a:r>
                      <a:endParaRPr lang="en-US" sz="2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demands that the worshiper do what pleases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Him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show reverence (Heb.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12:28; 1 Cor. 14:40),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otherwise we could whistle, hum, sway, play, etc.</a:t>
                      </a: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is subjective, cultural, </a:t>
                      </a:r>
                      <a:endParaRPr lang="en-US" sz="2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just a tradition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must obey the traditions passed on by the apostles who were inspired by God (2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Thess.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2:15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1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44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436726"/>
              </p:ext>
            </p:extLst>
          </p:nvPr>
        </p:nvGraphicFramePr>
        <p:xfrm>
          <a:off x="-3" y="1"/>
          <a:ext cx="12192002" cy="686904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943353"/>
                <a:gridCol w="8248649"/>
              </a:tblGrid>
              <a:tr h="4600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Hand </a:t>
                      </a: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Clapping </a:t>
                      </a: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 must be in spirit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truth (John 4:23-24)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hasn’t regulated non verbal communication </a:t>
                      </a:r>
                      <a:endParaRPr lang="en-US" sz="2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demands that the worshiper do what pleases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Him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show reverence (Heb.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12:28; 1 Cor. 14:40),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otherwise we could whistle, hum, sway, play, etc.</a:t>
                      </a: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is subjective, cultural, </a:t>
                      </a:r>
                      <a:endParaRPr lang="en-US" sz="2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just a tradition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must obey the traditions passed on by the apostles who were inspired by God (2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Thess.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2:15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1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don’t prefer it, but it can be an expression of </a:t>
                      </a: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joy.</a:t>
                      </a: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65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111953"/>
              </p:ext>
            </p:extLst>
          </p:nvPr>
        </p:nvGraphicFramePr>
        <p:xfrm>
          <a:off x="-3" y="1"/>
          <a:ext cx="12192002" cy="686904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943353"/>
                <a:gridCol w="8248649"/>
              </a:tblGrid>
              <a:tr h="4600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Hand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Clapping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 must be in spirit </a:t>
                      </a:r>
                      <a:r>
                        <a:rPr lang="en-US" sz="2800" b="0" dirty="0" smtClean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truth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4:23-24)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hasn’t regulated non verbal communication </a:t>
                      </a:r>
                      <a:endParaRPr lang="en-US" sz="2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demands that the worshiper do what pleases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Him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show reverence (Heb.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12:28; 1 Cor. 14:40),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otherwise we could whistle, hum, sway, play, etc.</a:t>
                      </a: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is subjective, cultural, </a:t>
                      </a:r>
                      <a:endParaRPr lang="en-US" sz="2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just a tradition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must obey the traditions passed on by the apostles who were inspired by God (2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Thess.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2:15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1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don’t prefer it, but it can be an expression of </a:t>
                      </a: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joy.</a:t>
                      </a: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Along with joy there is to be self-control in not going beyond the Scriptures or we will not have God’s approval (Gal. 5:22-23; 2 John 1:9-11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90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093129"/>
              </p:ext>
            </p:extLst>
          </p:nvPr>
        </p:nvGraphicFramePr>
        <p:xfrm>
          <a:off x="-3" y="1"/>
          <a:ext cx="12192002" cy="686904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943353"/>
                <a:gridCol w="8248649"/>
              </a:tblGrid>
              <a:tr h="4600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Hand </a:t>
                      </a: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Clapping </a:t>
                      </a: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 must be in spirit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truth (John 4:23-24)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hasn’t regulated non verbal communication </a:t>
                      </a:r>
                      <a:endParaRPr lang="en-US" sz="2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demands that the worshiper do what pleases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Him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show reverence (Heb.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12:28; 1 Cor. 14:40),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otherwise we could whistle, hum, sway, play, etc.</a:t>
                      </a: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is subjective, cultural, </a:t>
                      </a:r>
                      <a:endParaRPr lang="en-US" sz="2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just a tradition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must obey the traditions passed on by the apostles who were inspired by God (2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Thess.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2:15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1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don’t prefer it, but it can be an expression of </a:t>
                      </a: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joy.</a:t>
                      </a: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Along with joy there is to be self-control in not going beyond the Scriptures or we will not have God’s approval (Gal. 5:22-23; 2 John 1:9-11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don’t see anything wrong with it.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06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537043"/>
              </p:ext>
            </p:extLst>
          </p:nvPr>
        </p:nvGraphicFramePr>
        <p:xfrm>
          <a:off x="-3" y="1"/>
          <a:ext cx="12192002" cy="686904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943353"/>
                <a:gridCol w="8248649"/>
              </a:tblGrid>
              <a:tr h="4600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Hand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Clapping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 must be in spirit </a:t>
                      </a:r>
                      <a:r>
                        <a:rPr lang="en-US" sz="2800" b="0" dirty="0" smtClean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truth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4:23-24)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hasn’t regulated non verbal communication </a:t>
                      </a:r>
                      <a:endParaRPr lang="en-US" sz="2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demands that the worshiper do what pleases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Him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show reverence (Heb.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12:28; 1 Cor. 14:40),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otherwise we could whistle, hum, sway, play, etc.</a:t>
                      </a: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is subjective, cultural, </a:t>
                      </a:r>
                      <a:endParaRPr lang="en-US" sz="2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just a tradition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must obey the traditions passed on by the apostles who were inspired by God (2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Thess.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2:15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1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don’t prefer it, but it can be an expression of </a:t>
                      </a: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joy.</a:t>
                      </a: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Along with joy there is to be self-control in not going beyond the Scriptures or we will not have God’s approval (Gal. 5:22-23; 2 John 1:9-11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don’t see anything wrong with it.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“There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a way which seems right to a person but it’s end is the way of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death”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14:12).</a:t>
                      </a: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20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826825"/>
              </p:ext>
            </p:extLst>
          </p:nvPr>
        </p:nvGraphicFramePr>
        <p:xfrm>
          <a:off x="-3" y="1"/>
          <a:ext cx="12192002" cy="686904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943353"/>
                <a:gridCol w="8248649"/>
              </a:tblGrid>
              <a:tr h="4600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Hand </a:t>
                      </a: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Clapping </a:t>
                      </a: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 must be in spirit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truth (John 4:23-24)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hasn’t regulated non verbal communication </a:t>
                      </a:r>
                      <a:endParaRPr lang="en-US" sz="2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demands that the worshiper do what pleases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Him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show reverence (Heb.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12:28; 1 Cor. 14:40),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otherwise we could whistle, hum, sway, play, etc.</a:t>
                      </a: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is subjective, cultural, </a:t>
                      </a:r>
                      <a:endParaRPr lang="en-US" sz="2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just a tradition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must obey the traditions passed on by the apostles who were inspired by God (2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Thess.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2:15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1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don’t prefer it, but it can be an expression of </a:t>
                      </a: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joy.</a:t>
                      </a: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Along with joy there is to be self-control in not going beyond the Scriptures or we will not have God’s approval (Gal. 5:22-23; 2 John 1:9-11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don’t see anything wrong with it.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“There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a way which seems right to a person but it’s end is the way of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death”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14:12).</a:t>
                      </a: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anti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clapping tradition is </a:t>
                      </a: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pharisaical.  </a:t>
                      </a: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02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399616"/>
              </p:ext>
            </p:extLst>
          </p:nvPr>
        </p:nvGraphicFramePr>
        <p:xfrm>
          <a:off x="-3" y="1"/>
          <a:ext cx="12192002" cy="686904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943353"/>
                <a:gridCol w="8248649"/>
              </a:tblGrid>
              <a:tr h="4600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Hand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Clapping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 must be in spirit </a:t>
                      </a:r>
                      <a:r>
                        <a:rPr lang="en-US" sz="2800" b="0" dirty="0" smtClean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truth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4:23-24)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hasn’t regulated non verbal communication </a:t>
                      </a:r>
                      <a:endParaRPr lang="en-US" sz="2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demands that the worshiper do what pleases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Him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show reverence (Heb.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12:28; 1 Cor. 14:40),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otherwise we could whistle, hum, sway, play, etc.</a:t>
                      </a: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is subjective, cultural, </a:t>
                      </a:r>
                      <a:endParaRPr lang="en-US" sz="2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just a tradition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must obey the traditions passed on by the apostles who were inspired by God (2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Thess.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2:15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1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don’t prefer it, but it can be an expression of </a:t>
                      </a: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joy.</a:t>
                      </a: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Along with joy there is to be self-control in not going beyond the Scriptures or we will not have God’s approval (Gal. 5:22-23; 2 John 1:9-11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don’t see anything wrong with it.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“There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a way which seems right to a person but it’s end is the way of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death”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14:12).</a:t>
                      </a: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anti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clapping tradition is </a:t>
                      </a: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pharisaical.  </a:t>
                      </a: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“Hand clapping” is a tradition of man, not a command of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God, thus condemned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</a:t>
                      </a:r>
                      <a:r>
                        <a:rPr lang="en-US" sz="260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15:8-9).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7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448052"/>
              </p:ext>
            </p:extLst>
          </p:nvPr>
        </p:nvGraphicFramePr>
        <p:xfrm>
          <a:off x="-3" y="0"/>
          <a:ext cx="12192002" cy="688788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Worldly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(Don’t be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conformed-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Godly (Be transformed by God’s will)</a:t>
                      </a:r>
                    </a:p>
                  </a:txBody>
                  <a:tcPr marL="68580" marR="68580" marT="0" marB="0"/>
                </a:tc>
              </a:tr>
              <a:tr h="1177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Reject God, Obey lust, Slaves of sin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1:18-32; 6:12-13)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165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91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538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32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646992"/>
              </p:ext>
            </p:extLst>
          </p:nvPr>
        </p:nvGraphicFramePr>
        <p:xfrm>
          <a:off x="-3" y="1"/>
          <a:ext cx="12192002" cy="686904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943353"/>
                <a:gridCol w="8248649"/>
              </a:tblGrid>
              <a:tr h="4600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Hand </a:t>
                      </a: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Clapping </a:t>
                      </a: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 must be in spirit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truth (John 4:23-24)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hasn’t regulated non verbal communication </a:t>
                      </a:r>
                      <a:endParaRPr lang="en-US" sz="2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demands that the worshiper do what pleases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Him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show reverence (Heb.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12:28; 1 Cor. 14:40),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otherwise we could whistle, hum, sway, play, etc.</a:t>
                      </a: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is subjective, cultural, </a:t>
                      </a:r>
                      <a:endParaRPr lang="en-US" sz="2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just a tradition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must obey the traditions passed on by the apostles who were inspired by God (2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Thess.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2:15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1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don’t prefer it, but it can be an expression of </a:t>
                      </a: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joy.</a:t>
                      </a: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Along with joy there is to be self-control in not going beyond the Scriptures or we will not have God’s approval (Gal. 5:22-23; 2 John 1:9-11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don’t see anything wrong with it.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“There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a way which seems right to a person but it’s end is the way of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death”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14:12).</a:t>
                      </a: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anti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clapping tradition is </a:t>
                      </a: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pharisaical.  </a:t>
                      </a: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“Hand clapping” is a tradition of man, not a command of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God, thus condemned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</a:t>
                      </a:r>
                      <a:r>
                        <a:rPr lang="en-US" sz="260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15:8-9).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I teach against it, I might be adding to the Scriptures.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2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949546"/>
              </p:ext>
            </p:extLst>
          </p:nvPr>
        </p:nvGraphicFramePr>
        <p:xfrm>
          <a:off x="-3" y="1"/>
          <a:ext cx="12192002" cy="686904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943353"/>
                <a:gridCol w="8248649"/>
              </a:tblGrid>
              <a:tr h="4600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Hand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Clapping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 must be in spirit </a:t>
                      </a:r>
                      <a:r>
                        <a:rPr lang="en-US" sz="2800" b="0" dirty="0" smtClean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truth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4:23-24)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hasn’t regulated non verbal communication </a:t>
                      </a:r>
                      <a:endParaRPr lang="en-US" sz="2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demands that the worshiper do what pleases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Him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show reverence (Heb.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12:28; 1 Cor. 14:40),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otherwise we could whistle, hum, sway, play, etc.</a:t>
                      </a: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is subjective, cultural, </a:t>
                      </a:r>
                      <a:endParaRPr lang="en-US" sz="2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just a tradition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must obey the traditions passed on by the apostles who were inspired by God (2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Thess.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2:15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1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don’t prefer it, but it can be an expression of </a:t>
                      </a: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joy.</a:t>
                      </a: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Along with joy there is to be self-control in not going beyond the Scriptures or we will not have God’s approval (Gal. 5:22-23; 2 John 1:9-11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don’t see anything wrong with it.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“There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a way which seems right to a person but it’s end is the way of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death”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14:12).</a:t>
                      </a: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anti </a:t>
                      </a: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clapping tradition is </a:t>
                      </a:r>
                      <a:r>
                        <a:rPr lang="en-US" sz="2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pharisaical.  </a:t>
                      </a: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“Hand clapping” is a tradition of man, not a command of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God, thus condemned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</a:t>
                      </a:r>
                      <a:r>
                        <a:rPr lang="en-US" sz="260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15:8-9).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4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I teach against it, I might be adding to the Scriptures.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“Hand clapping”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adds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God’s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word. 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We’ll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judged by our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words also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(Rev.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22:18-19; Matt. 12:34-37).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85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208795"/>
              </p:ext>
            </p:extLst>
          </p:nvPr>
        </p:nvGraphicFramePr>
        <p:xfrm>
          <a:off x="-3" y="0"/>
          <a:ext cx="12192002" cy="688788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Worldly (Don’t be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conformed-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Godly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(Be transformed by God’s will)</a:t>
                      </a:r>
                    </a:p>
                  </a:txBody>
                  <a:tcPr marL="68580" marR="68580" marT="0" marB="0"/>
                </a:tc>
              </a:tr>
              <a:tr h="1177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Reject God, Obey lust, Slaves of sin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1:18-32; 6:12-13)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Obeyed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gospel from the heart-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Committed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6:3-4; 17)</a:t>
                      </a:r>
                    </a:p>
                  </a:txBody>
                  <a:tcPr marL="68580" marR="68580" marT="0" marB="0"/>
                </a:tc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165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91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538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74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090186"/>
              </p:ext>
            </p:extLst>
          </p:nvPr>
        </p:nvGraphicFramePr>
        <p:xfrm>
          <a:off x="-3" y="0"/>
          <a:ext cx="12192002" cy="688788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Worldly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(Don’t be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conformed-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Godly (Be transformed by God’s will)</a:t>
                      </a:r>
                    </a:p>
                  </a:txBody>
                  <a:tcPr marL="68580" marR="68580" marT="0" marB="0"/>
                </a:tc>
              </a:tr>
              <a:tr h="1177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Reject God, Obey lust, Slaves of sin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1:18-32; 6:12-13)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Obeyed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gospel from the heart-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Committed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6:3-4; 17)</a:t>
                      </a:r>
                    </a:p>
                  </a:txBody>
                  <a:tcPr marL="68580" marR="68580" marT="0" marB="0"/>
                </a:tc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Helpless &amp; hopeless w/o Christ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5:6-9)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165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91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538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04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678492"/>
              </p:ext>
            </p:extLst>
          </p:nvPr>
        </p:nvGraphicFramePr>
        <p:xfrm>
          <a:off x="-3" y="0"/>
          <a:ext cx="12192002" cy="688788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Worldly (Don’t be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conformed-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Godly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(Be transformed by God’s will)</a:t>
                      </a:r>
                    </a:p>
                  </a:txBody>
                  <a:tcPr marL="68580" marR="68580" marT="0" marB="0"/>
                </a:tc>
              </a:tr>
              <a:tr h="1177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Reject God, Obey lust, Slaves of sin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1:18-32; 6:12-13)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Obeyed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gospel from the heart-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Committed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6:3-4; 17)</a:t>
                      </a:r>
                    </a:p>
                  </a:txBody>
                  <a:tcPr marL="68580" marR="68580" marT="0" marB="0"/>
                </a:tc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Helpless &amp; hopeless w/o Christ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5:6-9)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Freed from sin to serve Christ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6:18)</a:t>
                      </a:r>
                    </a:p>
                  </a:txBody>
                  <a:tcPr marL="68580" marR="68580" marT="0" marB="0"/>
                </a:tc>
              </a:tr>
              <a:tr h="1165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91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538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47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493135"/>
              </p:ext>
            </p:extLst>
          </p:nvPr>
        </p:nvGraphicFramePr>
        <p:xfrm>
          <a:off x="-3" y="0"/>
          <a:ext cx="12192002" cy="688788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Worldly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(Don’t be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conformed-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Godly (Be transformed by God’s will)</a:t>
                      </a:r>
                    </a:p>
                  </a:txBody>
                  <a:tcPr marL="68580" marR="68580" marT="0" marB="0"/>
                </a:tc>
              </a:tr>
              <a:tr h="1177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Reject God, Obey lust, Slaves of sin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1:18-32; 6:12-13)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Obeyed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gospel from the heart-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Committed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6:3-4; 17)</a:t>
                      </a:r>
                    </a:p>
                  </a:txBody>
                  <a:tcPr marL="68580" marR="68580" marT="0" marB="0"/>
                </a:tc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Helpless &amp; hopeless w/o Christ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5:6-9)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Freed from sin to serve Christ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6:18)</a:t>
                      </a:r>
                    </a:p>
                  </a:txBody>
                  <a:tcPr marL="68580" marR="68580" marT="0" marB="0"/>
                </a:tc>
              </a:tr>
              <a:tr h="1165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 What Feels Right to Them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Judges 21:25;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10:2-4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91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538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81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303335"/>
              </p:ext>
            </p:extLst>
          </p:nvPr>
        </p:nvGraphicFramePr>
        <p:xfrm>
          <a:off x="-3" y="0"/>
          <a:ext cx="12192002" cy="688788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Worldly (Don’t be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conformed-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Godly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(Be transformed by God’s will)</a:t>
                      </a:r>
                    </a:p>
                  </a:txBody>
                  <a:tcPr marL="68580" marR="68580" marT="0" marB="0"/>
                </a:tc>
              </a:tr>
              <a:tr h="1177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Reject God, Obey lust, Slaves of sin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1:18-32; 6:12-13)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Obeyed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gospel from the heart-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Committed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6:3-4; 17)</a:t>
                      </a:r>
                    </a:p>
                  </a:txBody>
                  <a:tcPr marL="68580" marR="68580" marT="0" marB="0"/>
                </a:tc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Helpless &amp; hopeless w/o Christ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5:6-9)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Freed from sin to serve Christ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6:18)</a:t>
                      </a:r>
                    </a:p>
                  </a:txBody>
                  <a:tcPr marL="68580" marR="68580" marT="0" marB="0"/>
                </a:tc>
              </a:tr>
              <a:tr h="1165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 What Feels Right to Them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Judges 21:25;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10:2-4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 what is Right in God’s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sight/ lives by faith 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1:16-17;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10:5)</a:t>
                      </a: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91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538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95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233264"/>
              </p:ext>
            </p:extLst>
          </p:nvPr>
        </p:nvGraphicFramePr>
        <p:xfrm>
          <a:off x="-3" y="0"/>
          <a:ext cx="12192002" cy="688788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Worldly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(Don’t be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conformed-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Godly (Be transformed by God’s will)</a:t>
                      </a:r>
                    </a:p>
                  </a:txBody>
                  <a:tcPr marL="68580" marR="68580" marT="0" marB="0"/>
                </a:tc>
              </a:tr>
              <a:tr h="1177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Reject God, Obey lust, Slaves of sin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1:18-32; 6:12-13)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Obeyed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gospel from the heart-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Committed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6:3-4; 17)</a:t>
                      </a:r>
                    </a:p>
                  </a:txBody>
                  <a:tcPr marL="68580" marR="68580" marT="0" marB="0"/>
                </a:tc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Helpless &amp; hopeless w/o Christ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5:6-9)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Freed from sin to serve Christ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6:18)</a:t>
                      </a:r>
                    </a:p>
                  </a:txBody>
                  <a:tcPr marL="68580" marR="68580" marT="0" marB="0"/>
                </a:tc>
              </a:tr>
              <a:tr h="1165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 What Feels Right to Them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Judges 21:25;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10:2-4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 what is Right in God’s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sight/ lives by faith 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1:16-17;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10:5)</a:t>
                      </a: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91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Easily Deceived by False Teachers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Pet. 2:1-3, 18-19; 1 John 4:5)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538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27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3514</Words>
  <Application>Microsoft Office PowerPoint</Application>
  <PresentationFormat>Widescreen</PresentationFormat>
  <Paragraphs>373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Controversial Facebook Post-  Hand Clapping/Worship</vt:lpstr>
      <vt:lpstr>Present Thinking of Brethren- Hand Clapping/Worship</vt:lpstr>
      <vt:lpstr>Present Thinking of Brethren- Hand Clapping/Worship</vt:lpstr>
      <vt:lpstr>Present Thinking of Brethren- Hand Clapping/Worship</vt:lpstr>
      <vt:lpstr>Present Thinking of Brethren- Hand Clapping/Worship</vt:lpstr>
      <vt:lpstr>Does God Approve of Hand Clapping in NT Worship?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34</cp:revision>
  <cp:lastPrinted>2020-05-10T03:50:09Z</cp:lastPrinted>
  <dcterms:created xsi:type="dcterms:W3CDTF">2020-05-09T12:06:01Z</dcterms:created>
  <dcterms:modified xsi:type="dcterms:W3CDTF">2020-05-10T19:49:44Z</dcterms:modified>
</cp:coreProperties>
</file>