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1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0D6A5-8231-4BDF-AC32-1848D399DF23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D7FA9-98B1-4BE2-8667-B6F8B73E0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45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8C10-6FD7-48E7-99DA-2144D40BFF50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7CAB-A9D2-4C46-A60D-D24C71F3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0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8C10-6FD7-48E7-99DA-2144D40BFF50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7CAB-A9D2-4C46-A60D-D24C71F3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4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8C10-6FD7-48E7-99DA-2144D40BFF50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7CAB-A9D2-4C46-A60D-D24C71F3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9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8C10-6FD7-48E7-99DA-2144D40BFF50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7CAB-A9D2-4C46-A60D-D24C71F3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8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8C10-6FD7-48E7-99DA-2144D40BFF50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7CAB-A9D2-4C46-A60D-D24C71F3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8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8C10-6FD7-48E7-99DA-2144D40BFF50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7CAB-A9D2-4C46-A60D-D24C71F3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52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8C10-6FD7-48E7-99DA-2144D40BFF50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7CAB-A9D2-4C46-A60D-D24C71F3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3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8C10-6FD7-48E7-99DA-2144D40BFF50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7CAB-A9D2-4C46-A60D-D24C71F3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8C10-6FD7-48E7-99DA-2144D40BFF50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7CAB-A9D2-4C46-A60D-D24C71F3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28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8C10-6FD7-48E7-99DA-2144D40BFF50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7CAB-A9D2-4C46-A60D-D24C71F3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3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F8C10-6FD7-48E7-99DA-2144D40BFF50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67CAB-A9D2-4C46-A60D-D24C71F3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9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F8C10-6FD7-48E7-99DA-2144D40BFF50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67CAB-A9D2-4C46-A60D-D24C71F35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4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816429"/>
          </a:xfrm>
        </p:spPr>
        <p:txBody>
          <a:bodyPr>
            <a:noAutofit/>
          </a:bodyPr>
          <a:lstStyle/>
          <a:p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Joy of Worshiping God Together</a:t>
            </a:r>
            <a:endParaRPr lang="en-US" sz="5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The Joy Of Worship | The Heaton F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6428"/>
            <a:ext cx="12191010" cy="604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99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62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Joy of Worshiping God Together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3152"/>
            <a:ext cx="12192000" cy="58248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He reigns over the earth with awesome power, supreme authority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kingly majesty (Psalm 66:1-7; 99:1-5)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He is loving, kind, merciful, &amp; forgiving towards his sinful creation/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shown in Christ (Exodus 34:6-8, Ps. 100:1-5; Ps. 103:8-14; Rom. 5:6-11)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delights when we obey Him in spirit and truth, not by rote or tradition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4:23-24; Isaiah 29:13; Matthew 15:7-9)</a:t>
            </a:r>
          </a:p>
          <a:p>
            <a:pPr marL="0" indent="0">
              <a:buNone/>
            </a:pPr>
            <a:endParaRPr lang="en-US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435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62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Joy of Worshiping God Together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3152"/>
            <a:ext cx="12192000" cy="5824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commune in remembering His death on the 1</a:t>
            </a:r>
            <a:r>
              <a:rPr lang="en-US" baseline="30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day of the week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Corinthians 10:16-17; 11:23-34)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Blessing- We rejoice in singing praises with reverence to glorify His name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(Romans 15:9; Ephesians 5:19; Colossians 3:16-17; James 5:13)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Blessing- We encourage one another towards love &amp; good deeds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(Hebrews 3:13; 10:23-25)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eagerly receive the word &amp; earnestly desire to practice it each and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everyday of our lives! (Acts 10:33; 17:11; 2 Peter 1:10)</a:t>
            </a:r>
          </a:p>
          <a:p>
            <a:pPr marL="0" indent="0">
              <a:buNone/>
            </a:pPr>
            <a:endParaRPr lang="en-US" sz="2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3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809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177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 The Joy of Worshiping God Together </vt:lpstr>
      <vt:lpstr> The Joy of Worshiping God Together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17</cp:revision>
  <cp:lastPrinted>2020-12-13T14:13:00Z</cp:lastPrinted>
  <dcterms:created xsi:type="dcterms:W3CDTF">2020-12-12T16:36:46Z</dcterms:created>
  <dcterms:modified xsi:type="dcterms:W3CDTF">2020-12-13T20:36:45Z</dcterms:modified>
</cp:coreProperties>
</file>