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35030-AF1C-45E6-AD70-9385B0C2BB9C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710A2-1E0B-42D8-8732-3BBAD1B3F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68F64-B001-4D9F-BFD4-A48CF6F18F7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527EF-86AF-4384-BB6B-A7000130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65" y="1825625"/>
            <a:ext cx="10949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267- Jesus Loves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86s- Have You Seen Jesus My Lord?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 Grows Weak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451- Jesus is All the World to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304- Why Do You Wait?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66- God Bless You Go with God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Service to God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see you helping others in time of need?  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5:4;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1:27; Gal. 6:10; 1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3:16-18)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see you praying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adversity &amp;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prosperity?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Thessalonians 5:17; Philippians 4:6-7)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they see you practicing hospitality?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12:13)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5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5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being Who God Wants You to Be?</a:t>
            </a: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1144"/>
            <a:ext cx="12192000" cy="5716856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all have to give an account to God for our deeds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5:10; John 5:28-29)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being who God wants you to be in your…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…marriage?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…worship to Him?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…service to Him?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not, obey the gospel or be restored!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2:38; 8:18-24)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65" y="1825625"/>
            <a:ext cx="10949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267- Jesus Loves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86s- Have You Seen Jesus My Lord?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 Grows Weak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451- Jesus is All the World to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304- Why Do You Wait?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66- God Bless You Go with God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73777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ow to Read the Bible — as a Family - Focus on the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5022"/>
            <a:ext cx="12192000" cy="599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6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8774"/>
            <a:ext cx="12192000" cy="5979225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them to be holy, set the right example; teach,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reprove, &amp; correct them with God’s word (2 Tim. 3:14-17).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6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set a perfect example for His Son who saw, heard, &amp;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obeyed Him 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5:19, 30; 12:49-50; 15:10).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6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Jesus taught His disciples, He had God’s word in His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 &amp; overcame every temptation to sin (Matt. 4:3-11).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6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God’s word in your heart so you can teach your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to obey (Deut.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4:9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6:6-8; Eph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5:1-2; 6:1-4).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6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8774"/>
            <a:ext cx="12192000" cy="5979225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your children learning, receiving, hearing, &amp;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seeing in you (cf.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Philippians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4:9)?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9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we’re blind to our faults &amp; are practicing the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thing we’re condemning in our child 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2:1-3).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9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remove the beams so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judge righteously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7:1-5; John 7:24)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9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don’t, our children may see our hypocrisy &amp; imitate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evil ways.  Actions speak louder than words (Lk. 6:46)!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5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Your Marriage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them to be pure in preparation for their future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spouse, they must see it in you 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13:4).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2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many haven’t been taught modesty or committed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fornication instead of making a covenant with their eyes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Timothy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2:9;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5:27-28; Job 31:1)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2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David’s sin with Bathsheba led him to murder Uriah and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rebelled (2 Sam. 11; 12:1-11; 16:22; 1 Kgs. 1:5). 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Your Marriage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parents divorce, their children have a hard time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believing they can be married for life (cf. Matt. 19:6, 14).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9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your spouse, keep your vows, &amp; help children flee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lusts (Eph. 5:25;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Titus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2:4; 2 Tim. 2:22; Ps. 119:9)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900" dirty="0" smtClean="0">
              <a:solidFill>
                <a:schemeClr val="bg1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being faithful in your marriage you can help them make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wise choices about life &amp; avoid the perils of sin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(STD’s, abortion, divorce, hell- Prov.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5:1-23; 7:1-27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Worship to God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God wants all to worship Him in spirit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truth, they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see your joy in praising God (Jn. 4:23; Ps. 122:1).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4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your children to worship regularly with the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saints, you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diligent to be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every service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(Hebrews 10:25).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4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make excuses, don’t be surprised if they beg you to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 for a test,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playing/watching a game.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Worship to God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attendance is necessary, active participation is even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important.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05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giving cheerfully, singing joyfully, reverently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partaking of the Lord’s supper, and examining the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Scriptures (2 Cor. 9:7; Eph. 5:19; Acts 2:42; 17:11)?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05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you’re bored, don’t be surprised if they quit worshiping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after they leave home.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8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Service to God</a:t>
            </a:r>
            <a:br>
              <a:rPr lang="en-US" sz="6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6919"/>
            <a:ext cx="12192000" cy="5231080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bodies are to be a living sacrifice to Him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everyday.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12:1; Luke 9:23)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8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your children to enjoy learning God’s word,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must see it in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1:2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8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they see you teaching others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Timothy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2:24-26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5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5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5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0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784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 Be Who You Want Your Children to Be </vt:lpstr>
      <vt:lpstr> Be Who You Want Your Children to Be </vt:lpstr>
      <vt:lpstr>  Be Who You Want Your Children to Be …in Your Marriage </vt:lpstr>
      <vt:lpstr>  Be Who You Want Your Children to Be …in Your Marriage </vt:lpstr>
      <vt:lpstr>  Be Who You Want Your Children to Be …in Worship to God </vt:lpstr>
      <vt:lpstr>  Be Who You Want Your Children to Be …in Worship to God </vt:lpstr>
      <vt:lpstr>  Be Who You Want Your Children to Be …in Service to God </vt:lpstr>
      <vt:lpstr>  Be Who You Want Your Children to Be …in Service to God </vt:lpstr>
      <vt:lpstr> Are You being Who God Wants You to Be? 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18</cp:revision>
  <cp:lastPrinted>2021-06-20T12:57:29Z</cp:lastPrinted>
  <dcterms:created xsi:type="dcterms:W3CDTF">2021-06-17T15:45:35Z</dcterms:created>
  <dcterms:modified xsi:type="dcterms:W3CDTF">2021-06-20T17:25:19Z</dcterms:modified>
</cp:coreProperties>
</file>