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3AF0C78B-90B5-4360-A99F-3F55868AA8FC}"/>
    <pc:docChg chg="custSel addSld modSld sldOrd">
      <pc:chgData name="Bettye Locklair" userId="c2d7acf3736df889" providerId="LiveId" clId="{3AF0C78B-90B5-4360-A99F-3F55868AA8FC}" dt="2021-07-18T15:25:52.902" v="308"/>
      <pc:docMkLst>
        <pc:docMk/>
      </pc:docMkLst>
      <pc:sldChg chg="modSp mod modAnim">
        <pc:chgData name="Bettye Locklair" userId="c2d7acf3736df889" providerId="LiveId" clId="{3AF0C78B-90B5-4360-A99F-3F55868AA8FC}" dt="2021-07-18T13:24:34.099" v="101" actId="255"/>
        <pc:sldMkLst>
          <pc:docMk/>
          <pc:sldMk cId="4264046703" sldId="257"/>
        </pc:sldMkLst>
        <pc:spChg chg="mod">
          <ac:chgData name="Bettye Locklair" userId="c2d7acf3736df889" providerId="LiveId" clId="{3AF0C78B-90B5-4360-A99F-3F55868AA8FC}" dt="2021-07-18T13:24:00.757" v="91" actId="27636"/>
          <ac:spMkLst>
            <pc:docMk/>
            <pc:sldMk cId="4264046703" sldId="257"/>
            <ac:spMk id="2" creationId="{0F6A3C8C-F14A-4D88-AB44-5C06603E87CC}"/>
          </ac:spMkLst>
        </pc:spChg>
        <pc:spChg chg="mod">
          <ac:chgData name="Bettye Locklair" userId="c2d7acf3736df889" providerId="LiveId" clId="{3AF0C78B-90B5-4360-A99F-3F55868AA8FC}" dt="2021-07-18T13:24:34.099" v="101" actId="255"/>
          <ac:spMkLst>
            <pc:docMk/>
            <pc:sldMk cId="4264046703" sldId="257"/>
            <ac:spMk id="3" creationId="{C540CBAA-8517-4E8E-BECE-D210792A1D53}"/>
          </ac:spMkLst>
        </pc:spChg>
      </pc:sldChg>
      <pc:sldChg chg="modSp new mod ord setBg">
        <pc:chgData name="Bettye Locklair" userId="c2d7acf3736df889" providerId="LiveId" clId="{3AF0C78B-90B5-4360-A99F-3F55868AA8FC}" dt="2021-07-18T15:25:46.210" v="305" actId="20577"/>
        <pc:sldMkLst>
          <pc:docMk/>
          <pc:sldMk cId="3106085042" sldId="258"/>
        </pc:sldMkLst>
        <pc:spChg chg="mod">
          <ac:chgData name="Bettye Locklair" userId="c2d7acf3736df889" providerId="LiveId" clId="{3AF0C78B-90B5-4360-A99F-3F55868AA8FC}" dt="2021-07-18T15:21:54.423" v="140" actId="255"/>
          <ac:spMkLst>
            <pc:docMk/>
            <pc:sldMk cId="3106085042" sldId="258"/>
            <ac:spMk id="2" creationId="{13E94F77-CFF1-44A4-80F8-E341F06579B3}"/>
          </ac:spMkLst>
        </pc:spChg>
        <pc:spChg chg="mod">
          <ac:chgData name="Bettye Locklair" userId="c2d7acf3736df889" providerId="LiveId" clId="{3AF0C78B-90B5-4360-A99F-3F55868AA8FC}" dt="2021-07-18T15:25:46.210" v="305" actId="20577"/>
          <ac:spMkLst>
            <pc:docMk/>
            <pc:sldMk cId="3106085042" sldId="258"/>
            <ac:spMk id="3" creationId="{69E6B94A-346B-4D45-8441-E3A5AD794028}"/>
          </ac:spMkLst>
        </pc:spChg>
      </pc:sldChg>
      <pc:sldChg chg="add ord">
        <pc:chgData name="Bettye Locklair" userId="c2d7acf3736df889" providerId="LiveId" clId="{3AF0C78B-90B5-4360-A99F-3F55868AA8FC}" dt="2021-07-18T15:25:52.902" v="308"/>
        <pc:sldMkLst>
          <pc:docMk/>
          <pc:sldMk cId="377196497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F146-9A8C-42F1-9F27-EA052C033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252E1-94F0-4E26-9384-4D203A7B7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52A90-3457-4ACC-BDDA-87A02FAC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FBB67-0549-439D-A5A3-0D53FD41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340C4-89DE-42AE-8103-F555B709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92CE-A3B1-4D04-84C4-18BABCC7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C5439-54E9-4C36-AA4C-DFB61E51B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0C90A-D100-4A8B-9FDD-C8433791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80EF-FAB5-4461-A299-09889669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4CBD8-AD30-4922-A924-A989A71A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4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04A4F6-CD33-407E-8B77-F56C266BD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ED10C-7DD3-4816-8F1E-51B4A7D7B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5B5A-D0DD-47A1-8F80-7712773A2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9A541-004D-43F7-8D6F-0DB920C3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3EF22-6B3A-453E-9C15-367E3133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2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59FC-A96D-4B6D-870E-DA50E45C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474A5-48E2-40D8-B48B-ACBE1BB0E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E88B1-E9AB-4A90-80EC-3C14642A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806F2-5F5B-4A1E-A0B1-0FFE546A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5AEDC-00BF-4AE5-989E-36FD391C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D8FEB-E89F-4249-819F-534B646A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21B0C-69B8-4C0A-BCEA-C7112C6BD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DE495-B9EE-4805-A96E-C81EC045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3F22C-3185-41F9-97D7-44FE32BC7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E3A54-1BE1-4C5C-8B5D-BDA4F529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B49E-5C06-48E2-B5AF-A9F48127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3B35D-CE78-4E1F-B9BF-DD8364A37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ED306-A1AA-41B8-B0E8-31B953F2E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833A2-E54D-4E67-80BD-6317DFAF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E8323-5F2F-48A3-AE3C-D3DCFE614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BA1E7-27D9-41DE-9594-3238823A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9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35BD-0F33-46F1-84CC-E21B6447E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FDDDE-CFC0-4E51-88F9-C1C97F6ED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98285-81F1-4D8A-988E-00EEE08DE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C93D0-CA98-4B00-9C25-BE8DC38D0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909F1-E59E-43D0-B1B6-8DE8388C3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5A0FFB-9B6A-4526-A97F-F0E7D421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86DB75-96DA-47D7-9F50-5A828208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9C33E-CE08-4ECB-8528-7B356D8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3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E241-5E07-4D30-B88B-6D20C8CD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A1708-F026-473C-B649-C86BE35BF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E3D76-CC1E-478A-B6C8-E5F86EB0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C7E0A-96FB-42D7-9D2C-38ADB3C8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5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0DCDB-ECCB-451D-A8CD-9C930595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A6DD4D-58B0-4349-916E-1D52E3BD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1FC17-6D1E-419D-9363-6600CB24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5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82633-7A07-490E-802C-E44FA0E5D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9ED1B-40A6-46EA-9EBC-58E0B8A39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2C0CC-8160-4212-AE9A-F4F2EA7E5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2F7B9-C61F-4BE8-864B-C5802B05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5A84F-D52F-4E2F-9700-91F684F4B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DA6EF-B618-4815-B044-DBEBE1F8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8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A52D-24ED-4CFC-8775-D6134910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6B512-7083-4189-B96A-8816AC4B8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3DFE1-180C-4719-80E0-E3F2F7BE4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8D8D-0FFE-4E98-981F-DD0910E8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A6AC6-CDCC-424D-A9F0-DC2BB460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A62F7-0B80-41F8-B76A-81D162F4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3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325AE3-1A29-4E42-A956-CA19C43A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242A3-D733-46F3-A49E-D377BBF62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BDF00-2155-445A-8732-3C4508E75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AD4C6-989E-47E4-B7B2-6865AE8C3E06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76BA2-959F-4ED1-962B-45AE39EF5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72C87-05F7-4906-99D3-DD81785EC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C1662-252F-40BA-B478-6529B6B64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4F77-CFF1-44A4-80F8-E341F065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>
                <a:solidFill>
                  <a:srgbClr val="FFFF00"/>
                </a:solidFill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6B94A-346B-4D45-8441-E3A5AD794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73s- High Above the Seraphim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13- Alleluia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159- When My Love to Christ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280- I Have Decided to Follow Jesus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347- Who Will Follow Jesus?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8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220D-5978-4997-9456-AE5663B7F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42534"/>
          </a:xfrm>
        </p:spPr>
        <p:txBody>
          <a:bodyPr>
            <a:normAutofit/>
          </a:bodyPr>
          <a:lstStyle/>
          <a:p>
            <a:r>
              <a:rPr lang="en-US" sz="5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Gospel Meeting with Marc Smith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428B8-83D1-4506-9E52-27B9E97B5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54745" y="942535"/>
            <a:ext cx="12346745" cy="591546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4000" b="0" i="0" dirty="0">
                <a:solidFill>
                  <a:srgbClr val="E4E6E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 July 24 7:30 PM "Are You Up for the Fight"</a:t>
            </a:r>
            <a:endParaRPr lang="en-US" sz="4000" b="0" i="0" dirty="0">
              <a:solidFill>
                <a:srgbClr val="1D222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4000" b="0" i="0" dirty="0">
                <a:solidFill>
                  <a:srgbClr val="E4E6E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Sun. July 25 9:30 AM "Do to Others"</a:t>
            </a:r>
            <a:endParaRPr lang="en-US" sz="4000" b="0" i="0" dirty="0">
              <a:solidFill>
                <a:srgbClr val="1D222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4000" b="0" i="0" dirty="0">
                <a:solidFill>
                  <a:srgbClr val="E4E6E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Sun. July 25 10:30 AM "Elijah and Widows' Son"</a:t>
            </a:r>
            <a:endParaRPr lang="en-US" sz="4000" b="0" i="0" dirty="0">
              <a:solidFill>
                <a:srgbClr val="1D222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4000" b="0" i="0" dirty="0">
                <a:solidFill>
                  <a:srgbClr val="E4E6E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Sun. July 25 5 PM "Nothing New Under the Sun"</a:t>
            </a:r>
            <a:endParaRPr lang="en-US" sz="4000" b="0" i="0" dirty="0">
              <a:solidFill>
                <a:srgbClr val="1D222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4000" b="0" i="0" dirty="0">
                <a:solidFill>
                  <a:srgbClr val="E4E6E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Mon. 7:30 PM "Take No Thought for Tomorrow"</a:t>
            </a:r>
            <a:endParaRPr lang="en-US" sz="4000" b="0" i="0" dirty="0">
              <a:solidFill>
                <a:srgbClr val="1D222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4000" b="0" i="0" dirty="0">
                <a:solidFill>
                  <a:srgbClr val="E4E6E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Tues. 7:30 PM "Defending Fathers"</a:t>
            </a:r>
            <a:endParaRPr lang="en-US" sz="4000" b="0" i="0" dirty="0">
              <a:solidFill>
                <a:srgbClr val="1D222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4000" b="0" i="0" dirty="0">
                <a:solidFill>
                  <a:srgbClr val="E4E6E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Wed. 7:30 PM "Following Jesus at a Distance"</a:t>
            </a:r>
            <a:endParaRPr lang="en-US" sz="4000" b="0" i="0" dirty="0">
              <a:solidFill>
                <a:srgbClr val="1D222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4000" b="0" i="0" dirty="0">
                <a:solidFill>
                  <a:srgbClr val="E4E6E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Thur. 7:30 PM "The Seed Principle"</a:t>
            </a:r>
            <a:endParaRPr lang="en-US" sz="4000" b="0" i="0" dirty="0">
              <a:solidFill>
                <a:srgbClr val="1D222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2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A3C8C-F14A-4D88-AB44-5C06603E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0330"/>
          </a:xfrm>
        </p:spPr>
        <p:txBody>
          <a:bodyPr>
            <a:normAutofit/>
          </a:bodyPr>
          <a:lstStyle/>
          <a:p>
            <a:pPr algn="ctr"/>
            <a:r>
              <a:rPr lang="en-US" sz="5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are we having this Gospel Meeting?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0CBAA-8517-4E8E-BECE-D210792A1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331"/>
            <a:ext cx="12192000" cy="59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lorify God &amp; Grow Spiritually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Pet. 4:11; 2 Pet. 1:3-11)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9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bserve all God Commands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(Mt. 28:18ff; 2 Tim. 2:2; 4:2-4)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9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 Souls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3:23; 5:8-9; Heb. 2:9; Jas. 1:21; Ax 8:4)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9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romote Peace, Reconciliation, Unity </a:t>
            </a:r>
            <a:r>
              <a:rPr lang="en-US" sz="3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2:11ff; 4:3)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9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dify &amp; Encourage Saints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Th. 5:11f; Ax 20:32; Heb. 3:13)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9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Cor. 13:1ff; 16:14; Jn. 15:9-10; Ro. 8:37; Mt. 22:37-39)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4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4F77-CFF1-44A4-80F8-E341F065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>
                <a:solidFill>
                  <a:srgbClr val="FFFF00"/>
                </a:solidFill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6B94A-346B-4D45-8441-E3A5AD794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73s- High Above the Seraphim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13- Alleluia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159- When My Love to Christ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280- I Have Decided to Follow Jesus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347- Who Will Follow Jesus?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6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269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Tahoma</vt:lpstr>
      <vt:lpstr>Office Theme</vt:lpstr>
      <vt:lpstr>Hymns for Worship at Woodmont</vt:lpstr>
      <vt:lpstr>Our Gospel Meeting with Marc Smith</vt:lpstr>
      <vt:lpstr>Why are we having this Gospel Meeting?</vt:lpstr>
      <vt:lpstr>Hymns for Worship at Woodmont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Gospel Meeting with Marc Smith</dc:title>
  <dc:creator>Bettye Locklair</dc:creator>
  <cp:lastModifiedBy>Bettye Locklair</cp:lastModifiedBy>
  <cp:revision>7</cp:revision>
  <cp:lastPrinted>2021-07-18T11:44:27Z</cp:lastPrinted>
  <dcterms:created xsi:type="dcterms:W3CDTF">2021-07-18T11:07:56Z</dcterms:created>
  <dcterms:modified xsi:type="dcterms:W3CDTF">2021-07-18T17:36:54Z</dcterms:modified>
</cp:coreProperties>
</file>