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7" r:id="rId2"/>
    <p:sldId id="258" r:id="rId3"/>
    <p:sldId id="260" r:id="rId4"/>
    <p:sldId id="259" r:id="rId5"/>
    <p:sldId id="261" r:id="rId6"/>
    <p:sldId id="262" r:id="rId7"/>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97" autoAdjust="0"/>
    <p:restoredTop sz="94660"/>
  </p:normalViewPr>
  <p:slideViewPr>
    <p:cSldViewPr snapToGrid="0">
      <p:cViewPr varScale="1">
        <p:scale>
          <a:sx n="94" d="100"/>
          <a:sy n="94" d="100"/>
        </p:scale>
        <p:origin x="36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912183"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0"/>
            <a:ext cx="3912183" cy="355083"/>
          </a:xfrm>
          <a:prstGeom prst="rect">
            <a:avLst/>
          </a:prstGeom>
        </p:spPr>
        <p:txBody>
          <a:bodyPr vert="horz" lIns="91440" tIns="45720" rIns="91440" bIns="45720" rtlCol="0"/>
          <a:lstStyle>
            <a:lvl1pPr algn="r">
              <a:defRPr sz="1200"/>
            </a:lvl1pPr>
          </a:lstStyle>
          <a:p>
            <a:fld id="{5B9414FB-04C7-41F3-8E1D-9F77E9A6E12C}" type="datetimeFigureOut">
              <a:rPr lang="en-US" smtClean="0"/>
              <a:t>7/4/2021</a:t>
            </a:fld>
            <a:endParaRPr lang="en-US"/>
          </a:p>
        </p:txBody>
      </p:sp>
      <p:sp>
        <p:nvSpPr>
          <p:cNvPr id="4" name="Footer Placeholder 3"/>
          <p:cNvSpPr>
            <a:spLocks noGrp="1"/>
          </p:cNvSpPr>
          <p:nvPr>
            <p:ph type="ftr" sz="quarter" idx="2"/>
          </p:nvPr>
        </p:nvSpPr>
        <p:spPr>
          <a:xfrm>
            <a:off x="1" y="6721994"/>
            <a:ext cx="3912183"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4"/>
            <a:ext cx="3912183" cy="355082"/>
          </a:xfrm>
          <a:prstGeom prst="rect">
            <a:avLst/>
          </a:prstGeom>
        </p:spPr>
        <p:txBody>
          <a:bodyPr vert="horz" lIns="91440" tIns="45720" rIns="91440" bIns="45720" rtlCol="0" anchor="b"/>
          <a:lstStyle>
            <a:lvl1pPr algn="r">
              <a:defRPr sz="1200"/>
            </a:lvl1pPr>
          </a:lstStyle>
          <a:p>
            <a:fld id="{F4ADB891-ACF2-4F06-BA1D-FB403D2529F8}" type="slidenum">
              <a:rPr lang="en-US" smtClean="0"/>
              <a:t>‹#›</a:t>
            </a:fld>
            <a:endParaRPr lang="en-US"/>
          </a:p>
        </p:txBody>
      </p:sp>
    </p:spTree>
    <p:extLst>
      <p:ext uri="{BB962C8B-B14F-4D97-AF65-F5344CB8AC3E}">
        <p14:creationId xmlns:p14="http://schemas.microsoft.com/office/powerpoint/2010/main" val="26060480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912183"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842" y="0"/>
            <a:ext cx="3912183" cy="355083"/>
          </a:xfrm>
          <a:prstGeom prst="rect">
            <a:avLst/>
          </a:prstGeom>
        </p:spPr>
        <p:txBody>
          <a:bodyPr vert="horz" lIns="91440" tIns="45720" rIns="91440" bIns="45720" rtlCol="0"/>
          <a:lstStyle>
            <a:lvl1pPr algn="r">
              <a:defRPr sz="1200"/>
            </a:lvl1pPr>
          </a:lstStyle>
          <a:p>
            <a:fld id="{6D068FF3-508A-4D97-870B-4B5876992C12}" type="datetimeFigureOut">
              <a:rPr lang="en-US" smtClean="0"/>
              <a:t>7/4/2021</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2812" y="3405843"/>
            <a:ext cx="7222490" cy="278659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721994"/>
            <a:ext cx="3912183" cy="35508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842" y="6721994"/>
            <a:ext cx="3912183" cy="355082"/>
          </a:xfrm>
          <a:prstGeom prst="rect">
            <a:avLst/>
          </a:prstGeom>
        </p:spPr>
        <p:txBody>
          <a:bodyPr vert="horz" lIns="91440" tIns="45720" rIns="91440" bIns="45720" rtlCol="0" anchor="b"/>
          <a:lstStyle>
            <a:lvl1pPr algn="r">
              <a:defRPr sz="1200"/>
            </a:lvl1pPr>
          </a:lstStyle>
          <a:p>
            <a:fld id="{C8162E66-BE3F-4736-9B67-C810AB0887DD}" type="slidenum">
              <a:rPr lang="en-US" smtClean="0"/>
              <a:t>‹#›</a:t>
            </a:fld>
            <a:endParaRPr lang="en-US"/>
          </a:p>
        </p:txBody>
      </p:sp>
    </p:spTree>
    <p:extLst>
      <p:ext uri="{BB962C8B-B14F-4D97-AF65-F5344CB8AC3E}">
        <p14:creationId xmlns:p14="http://schemas.microsoft.com/office/powerpoint/2010/main" val="2900279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an American we have</a:t>
            </a:r>
            <a:r>
              <a:rPr lang="en-US" baseline="0" dirty="0" smtClean="0"/>
              <a:t> the right to life, liberty, and the pursuit of happiness as we recognize the many who have fought, bled, and died for our freedom.  But we think of Christ who died so that might gain freedom from sin so that not just on July 4</a:t>
            </a:r>
            <a:r>
              <a:rPr lang="en-US" baseline="30000" dirty="0" smtClean="0"/>
              <a:t>th</a:t>
            </a:r>
            <a:r>
              <a:rPr lang="en-US" baseline="0" dirty="0" smtClean="0"/>
              <a:t> or only the 1</a:t>
            </a:r>
            <a:r>
              <a:rPr lang="en-US" baseline="30000" dirty="0" smtClean="0"/>
              <a:t>st</a:t>
            </a:r>
            <a:r>
              <a:rPr lang="en-US" baseline="0" dirty="0" smtClean="0"/>
              <a:t> day of the week we have freedom but everyday.  Do you consider everyday Independence Day in your life?  If not why not?  We need to be reminded that in Christ we have independence from our enemy the devil!</a:t>
            </a:r>
            <a:endParaRPr lang="en-US" dirty="0"/>
          </a:p>
        </p:txBody>
      </p:sp>
      <p:sp>
        <p:nvSpPr>
          <p:cNvPr id="4" name="Slide Number Placeholder 3"/>
          <p:cNvSpPr>
            <a:spLocks noGrp="1"/>
          </p:cNvSpPr>
          <p:nvPr>
            <p:ph type="sldNum" sz="quarter" idx="10"/>
          </p:nvPr>
        </p:nvSpPr>
        <p:spPr/>
        <p:txBody>
          <a:bodyPr/>
          <a:lstStyle/>
          <a:p>
            <a:fld id="{C8162E66-BE3F-4736-9B67-C810AB0887DD}" type="slidenum">
              <a:rPr lang="en-US" smtClean="0"/>
              <a:t>1</a:t>
            </a:fld>
            <a:endParaRPr lang="en-US"/>
          </a:p>
        </p:txBody>
      </p:sp>
    </p:spTree>
    <p:extLst>
      <p:ext uri="{BB962C8B-B14F-4D97-AF65-F5344CB8AC3E}">
        <p14:creationId xmlns:p14="http://schemas.microsoft.com/office/powerpoint/2010/main" val="1940095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won’t get warnings from</a:t>
            </a:r>
            <a:r>
              <a:rPr lang="en-US" baseline="0" dirty="0" smtClean="0"/>
              <a:t> the news, TV shows, movies, music, about the devil’s lies, deception, blinding power &amp; prowling to get you.  What a depressing life it would be if Christ didn’t rescue us from the devil’s domain demonstrated by His resurrection from the dead.</a:t>
            </a:r>
            <a:endParaRPr lang="en-US" dirty="0"/>
          </a:p>
        </p:txBody>
      </p:sp>
      <p:sp>
        <p:nvSpPr>
          <p:cNvPr id="4" name="Slide Number Placeholder 3"/>
          <p:cNvSpPr>
            <a:spLocks noGrp="1"/>
          </p:cNvSpPr>
          <p:nvPr>
            <p:ph type="sldNum" sz="quarter" idx="10"/>
          </p:nvPr>
        </p:nvSpPr>
        <p:spPr/>
        <p:txBody>
          <a:bodyPr/>
          <a:lstStyle/>
          <a:p>
            <a:fld id="{C8162E66-BE3F-4736-9B67-C810AB0887DD}" type="slidenum">
              <a:rPr lang="en-US" smtClean="0"/>
              <a:t>2</a:t>
            </a:fld>
            <a:endParaRPr lang="en-US"/>
          </a:p>
        </p:txBody>
      </p:sp>
    </p:spTree>
    <p:extLst>
      <p:ext uri="{BB962C8B-B14F-4D97-AF65-F5344CB8AC3E}">
        <p14:creationId xmlns:p14="http://schemas.microsoft.com/office/powerpoint/2010/main" val="2615111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you start to think that you can’t overcome a temptation which you</a:t>
            </a:r>
            <a:r>
              <a:rPr lang="en-US" baseline="0" dirty="0" smtClean="0"/>
              <a:t> think is overwhelming</a:t>
            </a:r>
            <a:r>
              <a:rPr lang="en-US" dirty="0" smtClean="0"/>
              <a:t>, you are going to give in to it.  But in</a:t>
            </a:r>
            <a:r>
              <a:rPr lang="en-US" baseline="0" dirty="0" smtClean="0"/>
              <a:t> Christ, we can overcome every temptation to sin by the same power that Christ had. Satan kept wanting to tempt Jesus into proving that He was the Son of God by giving into his demands &amp; refused.  Since He overcame He is able to aid us in conquering every temptation as our Great High Priest &amp; intercessor to God’s throne.  He provides a way of escape from every temptation.</a:t>
            </a:r>
            <a:endParaRPr lang="en-US" dirty="0"/>
          </a:p>
        </p:txBody>
      </p:sp>
      <p:sp>
        <p:nvSpPr>
          <p:cNvPr id="4" name="Slide Number Placeholder 3"/>
          <p:cNvSpPr>
            <a:spLocks noGrp="1"/>
          </p:cNvSpPr>
          <p:nvPr>
            <p:ph type="sldNum" sz="quarter" idx="10"/>
          </p:nvPr>
        </p:nvSpPr>
        <p:spPr/>
        <p:txBody>
          <a:bodyPr/>
          <a:lstStyle/>
          <a:p>
            <a:fld id="{C8162E66-BE3F-4736-9B67-C810AB0887DD}" type="slidenum">
              <a:rPr lang="en-US" smtClean="0"/>
              <a:t>3</a:t>
            </a:fld>
            <a:endParaRPr lang="en-US"/>
          </a:p>
        </p:txBody>
      </p:sp>
    </p:spTree>
    <p:extLst>
      <p:ext uri="{BB962C8B-B14F-4D97-AF65-F5344CB8AC3E}">
        <p14:creationId xmlns:p14="http://schemas.microsoft.com/office/powerpoint/2010/main" val="552384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70% adults</a:t>
            </a:r>
            <a:r>
              <a:rPr lang="en-US" baseline="0" dirty="0" smtClean="0"/>
              <a:t> drink, 100 million disorder, drugs abused good feeling beginning fades &amp; it changes the way your brain functions &amp; you become dependent to just feel normal again  Then when you try to get off it you may experience hallucinations, DT’s, nausea, tremors, convulsions, blackouts (Pr. 23:35) (Heroin, cocaine, meth, nicotine, pain prescriptions like </a:t>
            </a:r>
            <a:r>
              <a:rPr lang="en-US" baseline="0" dirty="0" err="1" smtClean="0"/>
              <a:t>Oxycontin</a:t>
            </a:r>
            <a:r>
              <a:rPr lang="en-US" baseline="0" dirty="0" smtClean="0"/>
              <a:t> &amp; </a:t>
            </a:r>
            <a:r>
              <a:rPr lang="en-US" baseline="0" dirty="0" err="1" smtClean="0"/>
              <a:t>Vikadin</a:t>
            </a:r>
            <a:r>
              <a:rPr lang="en-US" baseline="0" dirty="0" smtClean="0"/>
              <a:t>, amphetamines,)  Can’t stop-dependent but Christian is free from the dangers &amp; guilt of hurting or killing someone in a drunken stupor, drinking &amp; driving, STD’s, being broke, homeless, enticed by porn, shopping or internet can be addictive</a:t>
            </a:r>
            <a:endParaRPr lang="en-US" dirty="0"/>
          </a:p>
        </p:txBody>
      </p:sp>
      <p:sp>
        <p:nvSpPr>
          <p:cNvPr id="4" name="Slide Number Placeholder 3"/>
          <p:cNvSpPr>
            <a:spLocks noGrp="1"/>
          </p:cNvSpPr>
          <p:nvPr>
            <p:ph type="sldNum" sz="quarter" idx="10"/>
          </p:nvPr>
        </p:nvSpPr>
        <p:spPr/>
        <p:txBody>
          <a:bodyPr/>
          <a:lstStyle/>
          <a:p>
            <a:fld id="{C8162E66-BE3F-4736-9B67-C810AB0887DD}" type="slidenum">
              <a:rPr lang="en-US" smtClean="0"/>
              <a:t>4</a:t>
            </a:fld>
            <a:endParaRPr lang="en-US"/>
          </a:p>
        </p:txBody>
      </p:sp>
    </p:spTree>
    <p:extLst>
      <p:ext uri="{BB962C8B-B14F-4D97-AF65-F5344CB8AC3E}">
        <p14:creationId xmlns:p14="http://schemas.microsoft.com/office/powerpoint/2010/main" val="2147365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a:t>
            </a:r>
            <a:r>
              <a:rPr lang="en-US" baseline="0" dirty="0" smtClean="0"/>
              <a:t> loves you, saved from wrath through Jesus, all can be saved, no favoritism or partiality, God keeps His promises, all you have to do is obey &amp; be a servant of righteousness</a:t>
            </a:r>
            <a:endParaRPr lang="en-US" dirty="0"/>
          </a:p>
        </p:txBody>
      </p:sp>
      <p:sp>
        <p:nvSpPr>
          <p:cNvPr id="4" name="Slide Number Placeholder 3"/>
          <p:cNvSpPr>
            <a:spLocks noGrp="1"/>
          </p:cNvSpPr>
          <p:nvPr>
            <p:ph type="sldNum" sz="quarter" idx="10"/>
          </p:nvPr>
        </p:nvSpPr>
        <p:spPr/>
        <p:txBody>
          <a:bodyPr/>
          <a:lstStyle/>
          <a:p>
            <a:fld id="{C8162E66-BE3F-4736-9B67-C810AB0887DD}" type="slidenum">
              <a:rPr lang="en-US" smtClean="0"/>
              <a:t>5</a:t>
            </a:fld>
            <a:endParaRPr lang="en-US"/>
          </a:p>
        </p:txBody>
      </p:sp>
    </p:spTree>
    <p:extLst>
      <p:ext uri="{BB962C8B-B14F-4D97-AF65-F5344CB8AC3E}">
        <p14:creationId xmlns:p14="http://schemas.microsoft.com/office/powerpoint/2010/main" val="3444434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FD6A51-58A2-4C5F-8598-017C6B2DD0ED}" type="datetimeFigureOut">
              <a:rPr lang="en-US" smtClean="0"/>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F0A758-6F7F-4CE5-8EAC-FDF5E6403F58}" type="slidenum">
              <a:rPr lang="en-US" smtClean="0"/>
              <a:t>‹#›</a:t>
            </a:fld>
            <a:endParaRPr lang="en-US"/>
          </a:p>
        </p:txBody>
      </p:sp>
    </p:spTree>
    <p:extLst>
      <p:ext uri="{BB962C8B-B14F-4D97-AF65-F5344CB8AC3E}">
        <p14:creationId xmlns:p14="http://schemas.microsoft.com/office/powerpoint/2010/main" val="2404422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FD6A51-58A2-4C5F-8598-017C6B2DD0ED}" type="datetimeFigureOut">
              <a:rPr lang="en-US" smtClean="0"/>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F0A758-6F7F-4CE5-8EAC-FDF5E6403F58}" type="slidenum">
              <a:rPr lang="en-US" smtClean="0"/>
              <a:t>‹#›</a:t>
            </a:fld>
            <a:endParaRPr lang="en-US"/>
          </a:p>
        </p:txBody>
      </p:sp>
    </p:spTree>
    <p:extLst>
      <p:ext uri="{BB962C8B-B14F-4D97-AF65-F5344CB8AC3E}">
        <p14:creationId xmlns:p14="http://schemas.microsoft.com/office/powerpoint/2010/main" val="1313865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FD6A51-58A2-4C5F-8598-017C6B2DD0ED}" type="datetimeFigureOut">
              <a:rPr lang="en-US" smtClean="0"/>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F0A758-6F7F-4CE5-8EAC-FDF5E6403F58}" type="slidenum">
              <a:rPr lang="en-US" smtClean="0"/>
              <a:t>‹#›</a:t>
            </a:fld>
            <a:endParaRPr lang="en-US"/>
          </a:p>
        </p:txBody>
      </p:sp>
    </p:spTree>
    <p:extLst>
      <p:ext uri="{BB962C8B-B14F-4D97-AF65-F5344CB8AC3E}">
        <p14:creationId xmlns:p14="http://schemas.microsoft.com/office/powerpoint/2010/main" val="1877021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FD6A51-58A2-4C5F-8598-017C6B2DD0ED}" type="datetimeFigureOut">
              <a:rPr lang="en-US" smtClean="0"/>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F0A758-6F7F-4CE5-8EAC-FDF5E6403F58}" type="slidenum">
              <a:rPr lang="en-US" smtClean="0"/>
              <a:t>‹#›</a:t>
            </a:fld>
            <a:endParaRPr lang="en-US"/>
          </a:p>
        </p:txBody>
      </p:sp>
    </p:spTree>
    <p:extLst>
      <p:ext uri="{BB962C8B-B14F-4D97-AF65-F5344CB8AC3E}">
        <p14:creationId xmlns:p14="http://schemas.microsoft.com/office/powerpoint/2010/main" val="1689837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FD6A51-58A2-4C5F-8598-017C6B2DD0ED}" type="datetimeFigureOut">
              <a:rPr lang="en-US" smtClean="0"/>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F0A758-6F7F-4CE5-8EAC-FDF5E6403F58}" type="slidenum">
              <a:rPr lang="en-US" smtClean="0"/>
              <a:t>‹#›</a:t>
            </a:fld>
            <a:endParaRPr lang="en-US"/>
          </a:p>
        </p:txBody>
      </p:sp>
    </p:spTree>
    <p:extLst>
      <p:ext uri="{BB962C8B-B14F-4D97-AF65-F5344CB8AC3E}">
        <p14:creationId xmlns:p14="http://schemas.microsoft.com/office/powerpoint/2010/main" val="2523148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FD6A51-58A2-4C5F-8598-017C6B2DD0ED}" type="datetimeFigureOut">
              <a:rPr lang="en-US" smtClean="0"/>
              <a:t>7/4/2021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F0A758-6F7F-4CE5-8EAC-FDF5E6403F58}" type="slidenum">
              <a:rPr lang="en-US" smtClean="0"/>
              <a:t>‹#›</a:t>
            </a:fld>
            <a:endParaRPr lang="en-US"/>
          </a:p>
        </p:txBody>
      </p:sp>
    </p:spTree>
    <p:extLst>
      <p:ext uri="{BB962C8B-B14F-4D97-AF65-F5344CB8AC3E}">
        <p14:creationId xmlns:p14="http://schemas.microsoft.com/office/powerpoint/2010/main" val="2406246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FD6A51-58A2-4C5F-8598-017C6B2DD0ED}" type="datetimeFigureOut">
              <a:rPr lang="en-US" smtClean="0"/>
              <a:t>7/4/2021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F0A758-6F7F-4CE5-8EAC-FDF5E6403F58}" type="slidenum">
              <a:rPr lang="en-US" smtClean="0"/>
              <a:t>‹#›</a:t>
            </a:fld>
            <a:endParaRPr lang="en-US"/>
          </a:p>
        </p:txBody>
      </p:sp>
    </p:spTree>
    <p:extLst>
      <p:ext uri="{BB962C8B-B14F-4D97-AF65-F5344CB8AC3E}">
        <p14:creationId xmlns:p14="http://schemas.microsoft.com/office/powerpoint/2010/main" val="1318783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FD6A51-58A2-4C5F-8598-017C6B2DD0ED}" type="datetimeFigureOut">
              <a:rPr lang="en-US" smtClean="0"/>
              <a:t>7/4/2021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F0A758-6F7F-4CE5-8EAC-FDF5E6403F58}" type="slidenum">
              <a:rPr lang="en-US" smtClean="0"/>
              <a:t>‹#›</a:t>
            </a:fld>
            <a:endParaRPr lang="en-US"/>
          </a:p>
        </p:txBody>
      </p:sp>
    </p:spTree>
    <p:extLst>
      <p:ext uri="{BB962C8B-B14F-4D97-AF65-F5344CB8AC3E}">
        <p14:creationId xmlns:p14="http://schemas.microsoft.com/office/powerpoint/2010/main" val="900508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FD6A51-58A2-4C5F-8598-017C6B2DD0ED}" type="datetimeFigureOut">
              <a:rPr lang="en-US" smtClean="0"/>
              <a:t>7/4/2021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F0A758-6F7F-4CE5-8EAC-FDF5E6403F58}" type="slidenum">
              <a:rPr lang="en-US" smtClean="0"/>
              <a:t>‹#›</a:t>
            </a:fld>
            <a:endParaRPr lang="en-US"/>
          </a:p>
        </p:txBody>
      </p:sp>
    </p:spTree>
    <p:extLst>
      <p:ext uri="{BB962C8B-B14F-4D97-AF65-F5344CB8AC3E}">
        <p14:creationId xmlns:p14="http://schemas.microsoft.com/office/powerpoint/2010/main" val="376821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FD6A51-58A2-4C5F-8598-017C6B2DD0ED}" type="datetimeFigureOut">
              <a:rPr lang="en-US" smtClean="0"/>
              <a:t>7/4/2021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F0A758-6F7F-4CE5-8EAC-FDF5E6403F58}" type="slidenum">
              <a:rPr lang="en-US" smtClean="0"/>
              <a:t>‹#›</a:t>
            </a:fld>
            <a:endParaRPr lang="en-US"/>
          </a:p>
        </p:txBody>
      </p:sp>
    </p:spTree>
    <p:extLst>
      <p:ext uri="{BB962C8B-B14F-4D97-AF65-F5344CB8AC3E}">
        <p14:creationId xmlns:p14="http://schemas.microsoft.com/office/powerpoint/2010/main" val="3016331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FD6A51-58A2-4C5F-8598-017C6B2DD0ED}" type="datetimeFigureOut">
              <a:rPr lang="en-US" smtClean="0"/>
              <a:t>7/4/2021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F0A758-6F7F-4CE5-8EAC-FDF5E6403F58}" type="slidenum">
              <a:rPr lang="en-US" smtClean="0"/>
              <a:t>‹#›</a:t>
            </a:fld>
            <a:endParaRPr lang="en-US"/>
          </a:p>
        </p:txBody>
      </p:sp>
    </p:spTree>
    <p:extLst>
      <p:ext uri="{BB962C8B-B14F-4D97-AF65-F5344CB8AC3E}">
        <p14:creationId xmlns:p14="http://schemas.microsoft.com/office/powerpoint/2010/main" val="2838570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FD6A51-58A2-4C5F-8598-017C6B2DD0ED}" type="datetimeFigureOut">
              <a:rPr lang="en-US" smtClean="0"/>
              <a:t>7/4/2021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F0A758-6F7F-4CE5-8EAC-FDF5E6403F58}" type="slidenum">
              <a:rPr lang="en-US" smtClean="0"/>
              <a:t>‹#›</a:t>
            </a:fld>
            <a:endParaRPr lang="en-US"/>
          </a:p>
        </p:txBody>
      </p:sp>
    </p:spTree>
    <p:extLst>
      <p:ext uri="{BB962C8B-B14F-4D97-AF65-F5344CB8AC3E}">
        <p14:creationId xmlns:p14="http://schemas.microsoft.com/office/powerpoint/2010/main" val="1862377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2000" cy="833377"/>
          </a:xfrm>
        </p:spPr>
        <p:txBody>
          <a:bodyPr>
            <a:normAutofit/>
          </a:bodyPr>
          <a:lstStyle/>
          <a:p>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Everyday is Independence Day for the Christian</a:t>
            </a:r>
            <a:endPar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2050" name="Picture 2" descr="R-134) To Gain Freedom from Sin (IETT) by Providence English Musi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833376"/>
            <a:ext cx="12192001" cy="60419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5920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49123"/>
          </a:xfrm>
        </p:spPr>
        <p:txBody>
          <a:bodyPr>
            <a:normAutofit/>
          </a:bodyPr>
          <a:lstStyle/>
          <a:p>
            <a:pPr algn="ctr"/>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In Christ, You have Independence from…</a:t>
            </a:r>
            <a:endPar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74329482"/>
              </p:ext>
            </p:extLst>
          </p:nvPr>
        </p:nvGraphicFramePr>
        <p:xfrm>
          <a:off x="-3" y="949124"/>
          <a:ext cx="12192002" cy="5908876"/>
        </p:xfrm>
        <a:graphic>
          <a:graphicData uri="http://schemas.openxmlformats.org/drawingml/2006/table">
            <a:tbl>
              <a:tblPr firstRow="1" firstCol="1" bandRow="1">
                <a:tableStyleId>{073A0DAA-6AF3-43AB-8588-CEC1D06C72B9}</a:tableStyleId>
              </a:tblPr>
              <a:tblGrid>
                <a:gridCol w="6096001"/>
                <a:gridCol w="6096001"/>
              </a:tblGrid>
              <a:tr h="5908876">
                <a:tc>
                  <a:txBody>
                    <a:bodyPr/>
                    <a:lstStyle/>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…the devil’s domain of darkness (Colossians 1:13)</a:t>
                      </a:r>
                    </a:p>
                    <a:p>
                      <a:pPr marL="0" marR="0" algn="ctr">
                        <a:lnSpc>
                          <a:spcPct val="107000"/>
                        </a:lnSpc>
                        <a:spcBef>
                          <a:spcPts val="0"/>
                        </a:spcBef>
                        <a:spcAft>
                          <a:spcPts val="0"/>
                        </a:spcAft>
                      </a:pPr>
                      <a:endParaRPr lang="en-US" sz="3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1 Peter 5:8 (prowling</a:t>
                      </a:r>
                      <a:r>
                        <a:rPr lang="en-US" sz="3800" b="0" baseline="0" dirty="0" smtClean="0">
                          <a:effectLst/>
                          <a:latin typeface="Tahoma" panose="020B0604030504040204" pitchFamily="34" charset="0"/>
                          <a:ea typeface="Tahoma" panose="020B0604030504040204" pitchFamily="34" charset="0"/>
                          <a:cs typeface="Tahoma" panose="020B0604030504040204" pitchFamily="34" charset="0"/>
                        </a:rPr>
                        <a:t> lion)</a:t>
                      </a:r>
                      <a:r>
                        <a:rPr lang="en-US" sz="3800" b="0" dirty="0" smtClean="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2 Corinthians 4:4 (blinds)</a:t>
                      </a: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Eph. 2:2; 6:12</a:t>
                      </a:r>
                      <a:r>
                        <a:rPr lang="en-US" sz="3800" b="0" baseline="0" dirty="0" smtClean="0">
                          <a:effectLst/>
                          <a:latin typeface="Tahoma" panose="020B0604030504040204" pitchFamily="34" charset="0"/>
                          <a:ea typeface="Tahoma" panose="020B0604030504040204" pitchFamily="34" charset="0"/>
                          <a:cs typeface="Tahoma" panose="020B0604030504040204" pitchFamily="34" charset="0"/>
                        </a:rPr>
                        <a:t> (wicked)</a:t>
                      </a:r>
                      <a:endParaRPr lang="en-US" sz="3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John 8:44 (liar)</a:t>
                      </a: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1 John 5:19 (whole world)</a:t>
                      </a: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Rev. 12:9-10 (deceiver)</a:t>
                      </a: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Christ conquered Satan </a:t>
                      </a:r>
                      <a:r>
                        <a:rPr lang="en-US" sz="3800" b="0" dirty="0">
                          <a:effectLst/>
                          <a:latin typeface="Tahoma" panose="020B0604030504040204" pitchFamily="34" charset="0"/>
                          <a:ea typeface="Tahoma" panose="020B0604030504040204" pitchFamily="34" charset="0"/>
                          <a:cs typeface="Tahoma" panose="020B0604030504040204" pitchFamily="34" charset="0"/>
                        </a:rPr>
                        <a:t>through His </a:t>
                      </a:r>
                      <a:r>
                        <a:rPr lang="en-US" sz="3800" b="0" dirty="0" smtClean="0">
                          <a:effectLst/>
                          <a:latin typeface="Tahoma" panose="020B0604030504040204" pitchFamily="34" charset="0"/>
                          <a:ea typeface="Tahoma" panose="020B0604030504040204" pitchFamily="34" charset="0"/>
                          <a:cs typeface="Tahoma" panose="020B0604030504040204" pitchFamily="34" charset="0"/>
                        </a:rPr>
                        <a:t>resurrection from the dead &amp;</a:t>
                      </a:r>
                      <a:r>
                        <a:rPr lang="en-US" sz="3800" b="0" baseline="0" dirty="0" smtClean="0">
                          <a:effectLst/>
                          <a:latin typeface="Tahoma" panose="020B0604030504040204" pitchFamily="34" charset="0"/>
                          <a:ea typeface="Tahoma" panose="020B0604030504040204" pitchFamily="34" charset="0"/>
                          <a:cs typeface="Tahoma" panose="020B0604030504040204" pitchFamily="34" charset="0"/>
                        </a:rPr>
                        <a:t> rescued you from his power</a:t>
                      </a:r>
                    </a:p>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Hebrews 2:14-15</a:t>
                      </a: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Ephesians 1:20-23 </a:t>
                      </a: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1 </a:t>
                      </a:r>
                      <a:r>
                        <a:rPr lang="en-US" sz="3800" b="0" dirty="0">
                          <a:effectLst/>
                          <a:latin typeface="Tahoma" panose="020B0604030504040204" pitchFamily="34" charset="0"/>
                          <a:ea typeface="Tahoma" panose="020B0604030504040204" pitchFamily="34" charset="0"/>
                          <a:cs typeface="Tahoma" panose="020B0604030504040204" pitchFamily="34" charset="0"/>
                        </a:rPr>
                        <a:t>John </a:t>
                      </a:r>
                      <a:r>
                        <a:rPr lang="en-US" sz="3800" b="0" dirty="0" smtClean="0">
                          <a:effectLst/>
                          <a:latin typeface="Tahoma" panose="020B0604030504040204" pitchFamily="34" charset="0"/>
                          <a:ea typeface="Tahoma" panose="020B0604030504040204" pitchFamily="34" charset="0"/>
                          <a:cs typeface="Tahoma" panose="020B0604030504040204" pitchFamily="34" charset="0"/>
                        </a:rPr>
                        <a:t>3:8 </a:t>
                      </a: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Revelation 20:10</a:t>
                      </a: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2849667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49123"/>
          </a:xfrm>
        </p:spPr>
        <p:txBody>
          <a:bodyPr>
            <a:normAutofit/>
          </a:bodyPr>
          <a:lstStyle/>
          <a:p>
            <a:pPr algn="ctr"/>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In Christ, You have Independence from…</a:t>
            </a:r>
            <a:endPar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17582841"/>
              </p:ext>
            </p:extLst>
          </p:nvPr>
        </p:nvGraphicFramePr>
        <p:xfrm>
          <a:off x="-3" y="949124"/>
          <a:ext cx="12192002" cy="5908876"/>
        </p:xfrm>
        <a:graphic>
          <a:graphicData uri="http://schemas.openxmlformats.org/drawingml/2006/table">
            <a:tbl>
              <a:tblPr firstRow="1" firstCol="1" bandRow="1">
                <a:tableStyleId>{073A0DAA-6AF3-43AB-8588-CEC1D06C72B9}</a:tableStyleId>
              </a:tblPr>
              <a:tblGrid>
                <a:gridCol w="6096001"/>
                <a:gridCol w="6096001"/>
              </a:tblGrid>
              <a:tr h="5908876">
                <a:tc>
                  <a:txBody>
                    <a:bodyPr/>
                    <a:lstStyle/>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…every </a:t>
                      </a:r>
                      <a:r>
                        <a:rPr lang="en-US" sz="3800" b="0" dirty="0">
                          <a:effectLst/>
                          <a:latin typeface="Tahoma" panose="020B0604030504040204" pitchFamily="34" charset="0"/>
                          <a:ea typeface="Tahoma" panose="020B0604030504040204" pitchFamily="34" charset="0"/>
                          <a:cs typeface="Tahoma" panose="020B0604030504040204" pitchFamily="34" charset="0"/>
                        </a:rPr>
                        <a:t>temptation to sin leading to </a:t>
                      </a:r>
                      <a:r>
                        <a:rPr lang="en-US" sz="3800" b="0" dirty="0" smtClean="0">
                          <a:effectLst/>
                          <a:latin typeface="Tahoma" panose="020B0604030504040204" pitchFamily="34" charset="0"/>
                          <a:ea typeface="Tahoma" panose="020B0604030504040204" pitchFamily="34" charset="0"/>
                          <a:cs typeface="Tahoma" panose="020B0604030504040204" pitchFamily="34" charset="0"/>
                        </a:rPr>
                        <a:t>death</a:t>
                      </a:r>
                    </a:p>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Matthew 4:1-3, 5-6, 8-9; </a:t>
                      </a: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James 1:13-16;</a:t>
                      </a: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Isaiah</a:t>
                      </a:r>
                      <a:r>
                        <a:rPr lang="en-US" sz="3800" b="0" baseline="0" dirty="0" smtClean="0">
                          <a:effectLst/>
                          <a:latin typeface="Tahoma" panose="020B0604030504040204" pitchFamily="34" charset="0"/>
                          <a:ea typeface="Tahoma" panose="020B0604030504040204" pitchFamily="34" charset="0"/>
                          <a:cs typeface="Tahoma" panose="020B0604030504040204" pitchFamily="34" charset="0"/>
                        </a:rPr>
                        <a:t> 59:1-2</a:t>
                      </a: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Christ overcame with </a:t>
                      </a:r>
                      <a:r>
                        <a:rPr lang="en-US" sz="3800" b="0" dirty="0">
                          <a:effectLst/>
                          <a:latin typeface="Tahoma" panose="020B0604030504040204" pitchFamily="34" charset="0"/>
                          <a:ea typeface="Tahoma" panose="020B0604030504040204" pitchFamily="34" charset="0"/>
                          <a:cs typeface="Tahoma" panose="020B0604030504040204" pitchFamily="34" charset="0"/>
                        </a:rPr>
                        <a:t>the power of God’s </a:t>
                      </a:r>
                      <a:r>
                        <a:rPr lang="en-US" sz="3800" b="0" dirty="0" smtClean="0">
                          <a:effectLst/>
                          <a:latin typeface="Tahoma" panose="020B0604030504040204" pitchFamily="34" charset="0"/>
                          <a:ea typeface="Tahoma" panose="020B0604030504040204" pitchFamily="34" charset="0"/>
                          <a:cs typeface="Tahoma" panose="020B0604030504040204" pitchFamily="34" charset="0"/>
                        </a:rPr>
                        <a:t>word</a:t>
                      </a:r>
                    </a:p>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Matthew</a:t>
                      </a:r>
                      <a:r>
                        <a:rPr lang="en-US" sz="3800" b="0" baseline="0" dirty="0" smtClean="0">
                          <a:effectLst/>
                          <a:latin typeface="Tahoma" panose="020B0604030504040204" pitchFamily="34" charset="0"/>
                          <a:ea typeface="Tahoma" panose="020B0604030504040204" pitchFamily="34" charset="0"/>
                          <a:cs typeface="Tahoma" panose="020B0604030504040204" pitchFamily="34" charset="0"/>
                        </a:rPr>
                        <a:t> 4:4, 7, 10</a:t>
                      </a:r>
                      <a:endParaRPr lang="en-US" sz="3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Hebrews </a:t>
                      </a:r>
                      <a:r>
                        <a:rPr lang="en-US" sz="3800" b="0" dirty="0">
                          <a:effectLst/>
                          <a:latin typeface="Tahoma" panose="020B0604030504040204" pitchFamily="34" charset="0"/>
                          <a:ea typeface="Tahoma" panose="020B0604030504040204" pitchFamily="34" charset="0"/>
                          <a:cs typeface="Tahoma" panose="020B0604030504040204" pitchFamily="34" charset="0"/>
                        </a:rPr>
                        <a:t>2:16-18; </a:t>
                      </a:r>
                      <a:endParaRPr lang="en-US" sz="3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800" b="0" smtClean="0">
                          <a:effectLst/>
                          <a:latin typeface="Tahoma" panose="020B0604030504040204" pitchFamily="34" charset="0"/>
                          <a:ea typeface="Tahoma" panose="020B0604030504040204" pitchFamily="34" charset="0"/>
                          <a:cs typeface="Tahoma" panose="020B0604030504040204" pitchFamily="34" charset="0"/>
                        </a:rPr>
                        <a:t>Hebrews </a:t>
                      </a:r>
                      <a:r>
                        <a:rPr lang="en-US" sz="3800" b="0" smtClean="0">
                          <a:effectLst/>
                          <a:latin typeface="Tahoma" panose="020B0604030504040204" pitchFamily="34" charset="0"/>
                          <a:ea typeface="Tahoma" panose="020B0604030504040204" pitchFamily="34" charset="0"/>
                          <a:cs typeface="Tahoma" panose="020B0604030504040204" pitchFamily="34" charset="0"/>
                        </a:rPr>
                        <a:t>4:14-16; </a:t>
                      </a:r>
                      <a:endParaRPr lang="en-US" sz="3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Hebrews 7:23-25</a:t>
                      </a:r>
                      <a:r>
                        <a:rPr lang="en-US" sz="3800" b="0" dirty="0">
                          <a:effectLst/>
                          <a:latin typeface="Tahoma" panose="020B0604030504040204" pitchFamily="34" charset="0"/>
                          <a:ea typeface="Tahoma" panose="020B0604030504040204" pitchFamily="34" charset="0"/>
                          <a:cs typeface="Tahoma" panose="020B0604030504040204" pitchFamily="34" charset="0"/>
                        </a:rPr>
                        <a:t>; </a:t>
                      </a:r>
                      <a:endParaRPr lang="en-US" sz="3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1 Corinthians 10:13</a:t>
                      </a: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40404588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49123"/>
          </a:xfrm>
        </p:spPr>
        <p:txBody>
          <a:bodyPr>
            <a:normAutofit/>
          </a:bodyPr>
          <a:lstStyle/>
          <a:p>
            <a:pPr algn="ctr"/>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In Christ, You have Independence from…</a:t>
            </a:r>
            <a:endPar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67106799"/>
              </p:ext>
            </p:extLst>
          </p:nvPr>
        </p:nvGraphicFramePr>
        <p:xfrm>
          <a:off x="-3" y="949124"/>
          <a:ext cx="12192002" cy="5908876"/>
        </p:xfrm>
        <a:graphic>
          <a:graphicData uri="http://schemas.openxmlformats.org/drawingml/2006/table">
            <a:tbl>
              <a:tblPr firstRow="1" firstCol="1" bandRow="1">
                <a:tableStyleId>{073A0DAA-6AF3-43AB-8588-CEC1D06C72B9}</a:tableStyleId>
              </a:tblPr>
              <a:tblGrid>
                <a:gridCol w="6096001"/>
                <a:gridCol w="6096001"/>
              </a:tblGrid>
              <a:tr h="5908876">
                <a:tc>
                  <a:txBody>
                    <a:bodyPr/>
                    <a:lstStyle/>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…sin’s </a:t>
                      </a:r>
                      <a:r>
                        <a:rPr lang="en-US" sz="3800" b="0" dirty="0">
                          <a:effectLst/>
                          <a:latin typeface="Tahoma" panose="020B0604030504040204" pitchFamily="34" charset="0"/>
                          <a:ea typeface="Tahoma" panose="020B0604030504040204" pitchFamily="34" charset="0"/>
                          <a:cs typeface="Tahoma" panose="020B0604030504040204" pitchFamily="34" charset="0"/>
                        </a:rPr>
                        <a:t>enslaving power to destroy your </a:t>
                      </a:r>
                      <a:r>
                        <a:rPr lang="en-US" sz="3800" b="0" dirty="0" smtClean="0">
                          <a:effectLst/>
                          <a:latin typeface="Tahoma" panose="020B0604030504040204" pitchFamily="34" charset="0"/>
                          <a:ea typeface="Tahoma" panose="020B0604030504040204" pitchFamily="34" charset="0"/>
                          <a:cs typeface="Tahoma" panose="020B0604030504040204" pitchFamily="34" charset="0"/>
                        </a:rPr>
                        <a:t>life</a:t>
                      </a: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[alcohol, drugs, gambling, porn, marijuana, etc.]</a:t>
                      </a:r>
                    </a:p>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Ephesians 2:1-3 </a:t>
                      </a: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Galatians 5:17-21 </a:t>
                      </a: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Romans </a:t>
                      </a:r>
                      <a:r>
                        <a:rPr lang="en-US" sz="3800" b="0" dirty="0">
                          <a:effectLst/>
                          <a:latin typeface="Tahoma" panose="020B0604030504040204" pitchFamily="34" charset="0"/>
                          <a:ea typeface="Tahoma" panose="020B0604030504040204" pitchFamily="34" charset="0"/>
                          <a:cs typeface="Tahoma" panose="020B0604030504040204" pitchFamily="34" charset="0"/>
                        </a:rPr>
                        <a:t>7:14-23; </a:t>
                      </a:r>
                      <a:r>
                        <a:rPr lang="en-US" sz="3800" b="0" dirty="0" smtClean="0">
                          <a:effectLst/>
                          <a:latin typeface="Tahoma" panose="020B0604030504040204" pitchFamily="34" charset="0"/>
                          <a:ea typeface="Tahoma" panose="020B0604030504040204" pitchFamily="34" charset="0"/>
                          <a:cs typeface="Tahoma" panose="020B0604030504040204" pitchFamily="34" charset="0"/>
                        </a:rPr>
                        <a:t>8:5-8 </a:t>
                      </a: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Proverbs 23:35</a:t>
                      </a: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The </a:t>
                      </a:r>
                      <a:r>
                        <a:rPr lang="en-US" sz="3800" b="0" dirty="0">
                          <a:effectLst/>
                          <a:latin typeface="Tahoma" panose="020B0604030504040204" pitchFamily="34" charset="0"/>
                          <a:ea typeface="Tahoma" panose="020B0604030504040204" pitchFamily="34" charset="0"/>
                          <a:cs typeface="Tahoma" panose="020B0604030504040204" pitchFamily="34" charset="0"/>
                        </a:rPr>
                        <a:t>law in Christ Jesus has set you free so that you can serve </a:t>
                      </a:r>
                      <a:r>
                        <a:rPr lang="en-US" sz="3800" b="0" dirty="0" smtClean="0">
                          <a:effectLst/>
                          <a:latin typeface="Tahoma" panose="020B0604030504040204" pitchFamily="34" charset="0"/>
                          <a:ea typeface="Tahoma" panose="020B0604030504040204" pitchFamily="34" charset="0"/>
                          <a:cs typeface="Tahoma" panose="020B0604030504040204" pitchFamily="34" charset="0"/>
                        </a:rPr>
                        <a:t>Him </a:t>
                      </a: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with a good conscience</a:t>
                      </a: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Romans 8:1-4 </a:t>
                      </a: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1 Timothy 1:5</a:t>
                      </a: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Galatians </a:t>
                      </a:r>
                      <a:r>
                        <a:rPr lang="en-US" sz="3800" b="0" dirty="0">
                          <a:effectLst/>
                          <a:latin typeface="Tahoma" panose="020B0604030504040204" pitchFamily="34" charset="0"/>
                          <a:ea typeface="Tahoma" panose="020B0604030504040204" pitchFamily="34" charset="0"/>
                          <a:cs typeface="Tahoma" panose="020B0604030504040204" pitchFamily="34" charset="0"/>
                        </a:rPr>
                        <a:t>5:1, 13, </a:t>
                      </a:r>
                      <a:r>
                        <a:rPr lang="en-US" sz="3800" b="0" dirty="0" smtClean="0">
                          <a:effectLst/>
                          <a:latin typeface="Tahoma" panose="020B0604030504040204" pitchFamily="34" charset="0"/>
                          <a:ea typeface="Tahoma" panose="020B0604030504040204" pitchFamily="34" charset="0"/>
                          <a:cs typeface="Tahoma" panose="020B0604030504040204" pitchFamily="34" charset="0"/>
                        </a:rPr>
                        <a:t>22-23 </a:t>
                      </a: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2 Timothy 2:19-22</a:t>
                      </a: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529307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49123"/>
          </a:xfrm>
        </p:spPr>
        <p:txBody>
          <a:bodyPr>
            <a:normAutofit/>
          </a:bodyPr>
          <a:lstStyle/>
          <a:p>
            <a:pPr algn="ctr"/>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In Christ, You have Independence from…</a:t>
            </a:r>
            <a:endPar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59089355"/>
              </p:ext>
            </p:extLst>
          </p:nvPr>
        </p:nvGraphicFramePr>
        <p:xfrm>
          <a:off x="-3" y="949124"/>
          <a:ext cx="12192002" cy="5908876"/>
        </p:xfrm>
        <a:graphic>
          <a:graphicData uri="http://schemas.openxmlformats.org/drawingml/2006/table">
            <a:tbl>
              <a:tblPr firstRow="1" firstCol="1" bandRow="1">
                <a:tableStyleId>{073A0DAA-6AF3-43AB-8588-CEC1D06C72B9}</a:tableStyleId>
              </a:tblPr>
              <a:tblGrid>
                <a:gridCol w="6096001"/>
                <a:gridCol w="6096001"/>
              </a:tblGrid>
              <a:tr h="5908876">
                <a:tc>
                  <a:txBody>
                    <a:bodyPr/>
                    <a:lstStyle/>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…never</a:t>
                      </a:r>
                      <a:r>
                        <a:rPr lang="en-US" sz="3800" b="0" baseline="0" dirty="0" smtClean="0">
                          <a:effectLst/>
                          <a:latin typeface="Tahoma" panose="020B0604030504040204" pitchFamily="34" charset="0"/>
                          <a:ea typeface="Tahoma" panose="020B0604030504040204" pitchFamily="34" charset="0"/>
                          <a:cs typeface="Tahoma" panose="020B0604030504040204" pitchFamily="34" charset="0"/>
                        </a:rPr>
                        <a:t> ending</a:t>
                      </a: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hellfire where many will be cast in outer darkness where there’ll be weeping </a:t>
                      </a: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&amp; gnashing of teeth</a:t>
                      </a: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 </a:t>
                      </a:r>
                      <a:endParaRPr lang="en-US" sz="3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Matthew</a:t>
                      </a:r>
                      <a:r>
                        <a:rPr lang="en-US" sz="3800" b="0" baseline="0" dirty="0" smtClean="0">
                          <a:effectLst/>
                          <a:latin typeface="Tahoma" panose="020B0604030504040204" pitchFamily="34" charset="0"/>
                          <a:ea typeface="Tahoma" panose="020B0604030504040204" pitchFamily="34" charset="0"/>
                          <a:cs typeface="Tahoma" panose="020B0604030504040204" pitchFamily="34" charset="0"/>
                        </a:rPr>
                        <a:t> 8:12; 25:30</a:t>
                      </a:r>
                      <a:endParaRPr lang="en-US" sz="3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Mark 9:43-48 </a:t>
                      </a: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Revelation 20:11-15</a:t>
                      </a: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In Christ, </a:t>
                      </a:r>
                      <a:r>
                        <a:rPr lang="en-US" sz="3800" b="0" dirty="0" smtClean="0">
                          <a:effectLst/>
                          <a:latin typeface="Tahoma" panose="020B0604030504040204" pitchFamily="34" charset="0"/>
                          <a:ea typeface="Tahoma" panose="020B0604030504040204" pitchFamily="34" charset="0"/>
                          <a:cs typeface="Tahoma" panose="020B0604030504040204" pitchFamily="34" charset="0"/>
                        </a:rPr>
                        <a:t>you’re </a:t>
                      </a:r>
                      <a:r>
                        <a:rPr lang="en-US" sz="3800" b="0" dirty="0">
                          <a:effectLst/>
                          <a:latin typeface="Tahoma" panose="020B0604030504040204" pitchFamily="34" charset="0"/>
                          <a:ea typeface="Tahoma" panose="020B0604030504040204" pitchFamily="34" charset="0"/>
                          <a:cs typeface="Tahoma" panose="020B0604030504040204" pitchFamily="34" charset="0"/>
                        </a:rPr>
                        <a:t>redeemed, righteous, </a:t>
                      </a:r>
                      <a:r>
                        <a:rPr lang="en-US" sz="3800" b="0" dirty="0" smtClean="0">
                          <a:effectLst/>
                          <a:latin typeface="Tahoma" panose="020B0604030504040204" pitchFamily="34" charset="0"/>
                          <a:ea typeface="Tahoma" panose="020B0604030504040204" pitchFamily="34" charset="0"/>
                          <a:cs typeface="Tahoma" panose="020B0604030504040204" pitchFamily="34" charset="0"/>
                        </a:rPr>
                        <a:t>&amp; be </a:t>
                      </a:r>
                      <a:r>
                        <a:rPr lang="en-US" sz="3800" b="0" dirty="0">
                          <a:effectLst/>
                          <a:latin typeface="Tahoma" panose="020B0604030504040204" pitchFamily="34" charset="0"/>
                          <a:ea typeface="Tahoma" panose="020B0604030504040204" pitchFamily="34" charset="0"/>
                          <a:cs typeface="Tahoma" panose="020B0604030504040204" pitchFamily="34" charset="0"/>
                        </a:rPr>
                        <a:t>rewarded with the gift of eternal life </a:t>
                      </a:r>
                      <a:r>
                        <a:rPr lang="en-US" sz="3800" b="0" dirty="0" smtClean="0">
                          <a:effectLst/>
                          <a:latin typeface="Tahoma" panose="020B0604030504040204" pitchFamily="34" charset="0"/>
                          <a:ea typeface="Tahoma" panose="020B0604030504040204" pitchFamily="34" charset="0"/>
                          <a:cs typeface="Tahoma" panose="020B0604030504040204" pitchFamily="34" charset="0"/>
                        </a:rPr>
                        <a:t>because you obeyed Him</a:t>
                      </a: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Romans 5:8-9; 6:16-23 </a:t>
                      </a: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Galatians 3:26-29 </a:t>
                      </a: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1 Peter 1:3-9</a:t>
                      </a: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Hebrews 5:8-9</a:t>
                      </a: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693384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30146"/>
          </a:xfrm>
        </p:spPr>
        <p:txBody>
          <a:bodyPr>
            <a:normAutofit/>
          </a:bodyPr>
          <a:lstStyle/>
          <a:p>
            <a:pPr algn="ctr"/>
            <a:r>
              <a:rPr lang="en-US" sz="5100" dirty="0" smtClean="0">
                <a:solidFill>
                  <a:srgbClr val="FFFF00"/>
                </a:solidFill>
                <a:latin typeface="Tahoma" panose="020B0604030504040204" pitchFamily="34" charset="0"/>
                <a:ea typeface="Tahoma" panose="020B0604030504040204" pitchFamily="34" charset="0"/>
                <a:cs typeface="Tahoma" panose="020B0604030504040204" pitchFamily="34" charset="0"/>
              </a:rPr>
              <a:t>In Christ, You have Independence from…</a:t>
            </a:r>
            <a:endParaRPr lang="en-US" sz="5100" dirty="0">
              <a:solidFill>
                <a:srgbClr val="FFFF00"/>
              </a:solidFill>
            </a:endParaRPr>
          </a:p>
        </p:txBody>
      </p:sp>
      <p:sp>
        <p:nvSpPr>
          <p:cNvPr id="3" name="Content Placeholder 2"/>
          <p:cNvSpPr>
            <a:spLocks noGrp="1"/>
          </p:cNvSpPr>
          <p:nvPr>
            <p:ph idx="1"/>
          </p:nvPr>
        </p:nvSpPr>
        <p:spPr>
          <a:xfrm>
            <a:off x="0" y="1030146"/>
            <a:ext cx="12192000" cy="5827853"/>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devil’s domain of darkness when you obeyed the</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gospel in baptism (Colossians 1:12-14; Romans 6:3-4)</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…every temptation to sin through prayer, God’s providence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seeking His way of escape (1 Corinthians 10:13)</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b="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…sin’s enslaving power by putting on God’s armor &amp; </a:t>
            </a:r>
          </a:p>
          <a:p>
            <a:pPr marL="0" indent="0" algn="ctr">
              <a:buNone/>
            </a:pPr>
            <a:r>
              <a:rPr lang="en-US" sz="3600" b="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standing firm against Satan’s schemes (Ephesians 6:10ff).</a:t>
            </a:r>
          </a:p>
          <a:p>
            <a:pPr marL="0" indent="0" algn="ctr">
              <a:buNone/>
            </a:pPr>
            <a:endParaRPr lang="en-US" sz="1000" b="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…hellfire by being righteous to receive the heavenly reward</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(Matthew 25:46; 2 Peter 1:5-11)</a:t>
            </a:r>
            <a:endParaRPr lang="en-US" sz="3600" b="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42414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fade">
                                      <p:cBhvr>
                                        <p:cTn id="3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2268</TotalTime>
  <Words>790</Words>
  <Application>Microsoft Office PowerPoint</Application>
  <PresentationFormat>Widescreen</PresentationFormat>
  <Paragraphs>80</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Tahoma</vt:lpstr>
      <vt:lpstr>Office Theme</vt:lpstr>
      <vt:lpstr>PowerPoint Presentation</vt:lpstr>
      <vt:lpstr>In Christ, You have Independence from…</vt:lpstr>
      <vt:lpstr>In Christ, You have Independence from…</vt:lpstr>
      <vt:lpstr>In Christ, You have Independence from…</vt:lpstr>
      <vt:lpstr>In Christ, You have Independence from…</vt:lpstr>
      <vt:lpstr>In Christ, You have Independence from…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23</cp:revision>
  <cp:lastPrinted>2021-07-04T12:29:27Z</cp:lastPrinted>
  <dcterms:created xsi:type="dcterms:W3CDTF">2021-07-02T22:39:00Z</dcterms:created>
  <dcterms:modified xsi:type="dcterms:W3CDTF">2021-07-04T17:08:41Z</dcterms:modified>
</cp:coreProperties>
</file>