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60" r:id="rId5"/>
    <p:sldId id="262" r:id="rId6"/>
    <p:sldId id="261" r:id="rId7"/>
    <p:sldId id="263"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3A8D40B6-3327-4FD6-8FDF-0AC63AE9B112}"/>
    <pc:docChg chg="addSld delSld modSld">
      <pc:chgData name="Bettye Locklair" userId="c2d7acf3736df889" providerId="LiveId" clId="{3A8D40B6-3327-4FD6-8FDF-0AC63AE9B112}" dt="2021-08-14T23:31:00.046" v="9"/>
      <pc:docMkLst>
        <pc:docMk/>
      </pc:docMkLst>
      <pc:sldChg chg="modAnim">
        <pc:chgData name="Bettye Locklair" userId="c2d7acf3736df889" providerId="LiveId" clId="{3A8D40B6-3327-4FD6-8FDF-0AC63AE9B112}" dt="2021-08-14T23:31:00.046" v="9"/>
        <pc:sldMkLst>
          <pc:docMk/>
          <pc:sldMk cId="1765778535" sldId="259"/>
        </pc:sldMkLst>
      </pc:sldChg>
      <pc:sldChg chg="modSp mod">
        <pc:chgData name="Bettye Locklair" userId="c2d7acf3736df889" providerId="LiveId" clId="{3A8D40B6-3327-4FD6-8FDF-0AC63AE9B112}" dt="2021-08-14T23:30:12.246" v="2" actId="6549"/>
        <pc:sldMkLst>
          <pc:docMk/>
          <pc:sldMk cId="1605320844" sldId="260"/>
        </pc:sldMkLst>
        <pc:graphicFrameChg chg="modGraphic">
          <ac:chgData name="Bettye Locklair" userId="c2d7acf3736df889" providerId="LiveId" clId="{3A8D40B6-3327-4FD6-8FDF-0AC63AE9B112}" dt="2021-08-14T23:30:12.246" v="2" actId="6549"/>
          <ac:graphicFrameMkLst>
            <pc:docMk/>
            <pc:sldMk cId="1605320844" sldId="260"/>
            <ac:graphicFrameMk id="4" creationId="{9A88375B-4298-4F7C-9647-869D076FA096}"/>
          </ac:graphicFrameMkLst>
        </pc:graphicFrameChg>
      </pc:sldChg>
      <pc:sldChg chg="modSp mod">
        <pc:chgData name="Bettye Locklair" userId="c2d7acf3736df889" providerId="LiveId" clId="{3A8D40B6-3327-4FD6-8FDF-0AC63AE9B112}" dt="2021-08-14T23:30:29.148" v="5" actId="6549"/>
        <pc:sldMkLst>
          <pc:docMk/>
          <pc:sldMk cId="2325050388" sldId="261"/>
        </pc:sldMkLst>
        <pc:graphicFrameChg chg="modGraphic">
          <ac:chgData name="Bettye Locklair" userId="c2d7acf3736df889" providerId="LiveId" clId="{3A8D40B6-3327-4FD6-8FDF-0AC63AE9B112}" dt="2021-08-14T23:30:29.148" v="5" actId="6549"/>
          <ac:graphicFrameMkLst>
            <pc:docMk/>
            <pc:sldMk cId="2325050388" sldId="261"/>
            <ac:graphicFrameMk id="4" creationId="{9A88375B-4298-4F7C-9647-869D076FA096}"/>
          </ac:graphicFrameMkLst>
        </pc:graphicFrameChg>
      </pc:sldChg>
      <pc:sldChg chg="add">
        <pc:chgData name="Bettye Locklair" userId="c2d7acf3736df889" providerId="LiveId" clId="{3A8D40B6-3327-4FD6-8FDF-0AC63AE9B112}" dt="2021-08-14T23:29:48.712" v="0" actId="2890"/>
        <pc:sldMkLst>
          <pc:docMk/>
          <pc:sldMk cId="3517712388" sldId="262"/>
        </pc:sldMkLst>
      </pc:sldChg>
      <pc:sldChg chg="add">
        <pc:chgData name="Bettye Locklair" userId="c2d7acf3736df889" providerId="LiveId" clId="{3A8D40B6-3327-4FD6-8FDF-0AC63AE9B112}" dt="2021-08-14T23:30:23.143" v="4" actId="2890"/>
        <pc:sldMkLst>
          <pc:docMk/>
          <pc:sldMk cId="3077593" sldId="263"/>
        </pc:sldMkLst>
      </pc:sldChg>
      <pc:sldChg chg="add del">
        <pc:chgData name="Bettye Locklair" userId="c2d7acf3736df889" providerId="LiveId" clId="{3A8D40B6-3327-4FD6-8FDF-0AC63AE9B112}" dt="2021-08-14T23:30:18.765" v="3" actId="47"/>
        <pc:sldMkLst>
          <pc:docMk/>
          <pc:sldMk cId="846870676" sldId="26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848B933F-0E42-4A5F-9E9B-A2213C7FC939}" type="datetimeFigureOut">
              <a:rPr lang="en-US" smtClean="0"/>
              <a:t>8/14/2021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DD1338-A842-4459-989C-D74EBC06F9E8}" type="slidenum">
              <a:rPr lang="en-US" smtClean="0"/>
              <a:t>‹#›</a:t>
            </a:fld>
            <a:endParaRPr lang="en-US"/>
          </a:p>
        </p:txBody>
      </p:sp>
    </p:spTree>
    <p:extLst>
      <p:ext uri="{BB962C8B-B14F-4D97-AF65-F5344CB8AC3E}">
        <p14:creationId xmlns:p14="http://schemas.microsoft.com/office/powerpoint/2010/main" val="4088431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obey gospel, baptized, God adds saved to the church, &amp; decide to join a local church like Saul did in Acts 9 so that he can work, worship, &amp; have fellowship with faithful brethren &amp; several have decided to do that recently  Many don’t want to place membership &amp; be subject to divine directions but be a floating member.  There are spiritual blessings &amp; benefits being a member of a local church &amp; as a result being a blessing to your spiritual family.  Duty but do it with joy. </a:t>
            </a:r>
          </a:p>
        </p:txBody>
      </p:sp>
      <p:sp>
        <p:nvSpPr>
          <p:cNvPr id="4" name="Slide Number Placeholder 3"/>
          <p:cNvSpPr>
            <a:spLocks noGrp="1"/>
          </p:cNvSpPr>
          <p:nvPr>
            <p:ph type="sldNum" sz="quarter" idx="5"/>
          </p:nvPr>
        </p:nvSpPr>
        <p:spPr/>
        <p:txBody>
          <a:bodyPr/>
          <a:lstStyle/>
          <a:p>
            <a:fld id="{E6DD1338-A842-4459-989C-D74EBC06F9E8}" type="slidenum">
              <a:rPr lang="en-US" smtClean="0"/>
              <a:t>1</a:t>
            </a:fld>
            <a:endParaRPr lang="en-US"/>
          </a:p>
        </p:txBody>
      </p:sp>
    </p:spTree>
    <p:extLst>
      <p:ext uri="{BB962C8B-B14F-4D97-AF65-F5344CB8AC3E}">
        <p14:creationId xmlns:p14="http://schemas.microsoft.com/office/powerpoint/2010/main" val="1822365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40922-84AC-4CDC-8DFA-1C43ACA92A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9891FE-E818-42C0-8235-0BDA86BA1F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5E4D2D1-D510-4DC7-82E0-FBD60E676402}"/>
              </a:ext>
            </a:extLst>
          </p:cNvPr>
          <p:cNvSpPr>
            <a:spLocks noGrp="1"/>
          </p:cNvSpPr>
          <p:nvPr>
            <p:ph type="dt" sz="half" idx="10"/>
          </p:nvPr>
        </p:nvSpPr>
        <p:spPr/>
        <p:txBody>
          <a:bodyPr/>
          <a:lstStyle/>
          <a:p>
            <a:fld id="{47E38C68-8E8B-4ED5-99CA-DED7EC7601F6}" type="datetimeFigureOut">
              <a:rPr lang="en-US" smtClean="0"/>
              <a:t>8/14/2021</a:t>
            </a:fld>
            <a:endParaRPr lang="en-US"/>
          </a:p>
        </p:txBody>
      </p:sp>
      <p:sp>
        <p:nvSpPr>
          <p:cNvPr id="5" name="Footer Placeholder 4">
            <a:extLst>
              <a:ext uri="{FF2B5EF4-FFF2-40B4-BE49-F238E27FC236}">
                <a16:creationId xmlns:a16="http://schemas.microsoft.com/office/drawing/2014/main" id="{97306608-034C-4BBC-816A-FE60CE1106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CEE188-7CDF-4BA5-A69C-1FE5E28DD5F4}"/>
              </a:ext>
            </a:extLst>
          </p:cNvPr>
          <p:cNvSpPr>
            <a:spLocks noGrp="1"/>
          </p:cNvSpPr>
          <p:nvPr>
            <p:ph type="sldNum" sz="quarter" idx="12"/>
          </p:nvPr>
        </p:nvSpPr>
        <p:spPr/>
        <p:txBody>
          <a:bodyPr/>
          <a:lstStyle/>
          <a:p>
            <a:fld id="{843A562A-DDEB-42CA-9E21-6A38408B088C}" type="slidenum">
              <a:rPr lang="en-US" smtClean="0"/>
              <a:t>‹#›</a:t>
            </a:fld>
            <a:endParaRPr lang="en-US"/>
          </a:p>
        </p:txBody>
      </p:sp>
    </p:spTree>
    <p:extLst>
      <p:ext uri="{BB962C8B-B14F-4D97-AF65-F5344CB8AC3E}">
        <p14:creationId xmlns:p14="http://schemas.microsoft.com/office/powerpoint/2010/main" val="1703533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ABCAD-8A29-431E-9B08-DC836463D3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8A4D004-E4BA-41C9-AEC0-FE3B555991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0A2087-46D7-4668-A104-0320B30878F2}"/>
              </a:ext>
            </a:extLst>
          </p:cNvPr>
          <p:cNvSpPr>
            <a:spLocks noGrp="1"/>
          </p:cNvSpPr>
          <p:nvPr>
            <p:ph type="dt" sz="half" idx="10"/>
          </p:nvPr>
        </p:nvSpPr>
        <p:spPr/>
        <p:txBody>
          <a:bodyPr/>
          <a:lstStyle/>
          <a:p>
            <a:fld id="{47E38C68-8E8B-4ED5-99CA-DED7EC7601F6}" type="datetimeFigureOut">
              <a:rPr lang="en-US" smtClean="0"/>
              <a:t>8/14/2021</a:t>
            </a:fld>
            <a:endParaRPr lang="en-US"/>
          </a:p>
        </p:txBody>
      </p:sp>
      <p:sp>
        <p:nvSpPr>
          <p:cNvPr id="5" name="Footer Placeholder 4">
            <a:extLst>
              <a:ext uri="{FF2B5EF4-FFF2-40B4-BE49-F238E27FC236}">
                <a16:creationId xmlns:a16="http://schemas.microsoft.com/office/drawing/2014/main" id="{CA2D8857-27A3-4CA1-B262-EE92E592A5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3AA763-F3D6-4C42-B741-63A793F53D4F}"/>
              </a:ext>
            </a:extLst>
          </p:cNvPr>
          <p:cNvSpPr>
            <a:spLocks noGrp="1"/>
          </p:cNvSpPr>
          <p:nvPr>
            <p:ph type="sldNum" sz="quarter" idx="12"/>
          </p:nvPr>
        </p:nvSpPr>
        <p:spPr/>
        <p:txBody>
          <a:bodyPr/>
          <a:lstStyle/>
          <a:p>
            <a:fld id="{843A562A-DDEB-42CA-9E21-6A38408B088C}" type="slidenum">
              <a:rPr lang="en-US" smtClean="0"/>
              <a:t>‹#›</a:t>
            </a:fld>
            <a:endParaRPr lang="en-US"/>
          </a:p>
        </p:txBody>
      </p:sp>
    </p:spTree>
    <p:extLst>
      <p:ext uri="{BB962C8B-B14F-4D97-AF65-F5344CB8AC3E}">
        <p14:creationId xmlns:p14="http://schemas.microsoft.com/office/powerpoint/2010/main" val="2022677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085EF2-6D51-48AE-8766-E7178E4FC54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315E7E-6DCB-4AFE-9774-C171DC85AA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BA7B9E-5BCA-4B54-9F89-1F83B4BA9325}"/>
              </a:ext>
            </a:extLst>
          </p:cNvPr>
          <p:cNvSpPr>
            <a:spLocks noGrp="1"/>
          </p:cNvSpPr>
          <p:nvPr>
            <p:ph type="dt" sz="half" idx="10"/>
          </p:nvPr>
        </p:nvSpPr>
        <p:spPr/>
        <p:txBody>
          <a:bodyPr/>
          <a:lstStyle/>
          <a:p>
            <a:fld id="{47E38C68-8E8B-4ED5-99CA-DED7EC7601F6}" type="datetimeFigureOut">
              <a:rPr lang="en-US" smtClean="0"/>
              <a:t>8/14/2021</a:t>
            </a:fld>
            <a:endParaRPr lang="en-US"/>
          </a:p>
        </p:txBody>
      </p:sp>
      <p:sp>
        <p:nvSpPr>
          <p:cNvPr id="5" name="Footer Placeholder 4">
            <a:extLst>
              <a:ext uri="{FF2B5EF4-FFF2-40B4-BE49-F238E27FC236}">
                <a16:creationId xmlns:a16="http://schemas.microsoft.com/office/drawing/2014/main" id="{7399D044-3D35-47F5-8897-28D92693AF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312F70-5CC7-4BDE-91F8-AF8904D6F4E6}"/>
              </a:ext>
            </a:extLst>
          </p:cNvPr>
          <p:cNvSpPr>
            <a:spLocks noGrp="1"/>
          </p:cNvSpPr>
          <p:nvPr>
            <p:ph type="sldNum" sz="quarter" idx="12"/>
          </p:nvPr>
        </p:nvSpPr>
        <p:spPr/>
        <p:txBody>
          <a:bodyPr/>
          <a:lstStyle/>
          <a:p>
            <a:fld id="{843A562A-DDEB-42CA-9E21-6A38408B088C}" type="slidenum">
              <a:rPr lang="en-US" smtClean="0"/>
              <a:t>‹#›</a:t>
            </a:fld>
            <a:endParaRPr lang="en-US"/>
          </a:p>
        </p:txBody>
      </p:sp>
    </p:spTree>
    <p:extLst>
      <p:ext uri="{BB962C8B-B14F-4D97-AF65-F5344CB8AC3E}">
        <p14:creationId xmlns:p14="http://schemas.microsoft.com/office/powerpoint/2010/main" val="922287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E474C-E2F5-4E40-A033-9282224F75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4C3A8C-A635-4778-A470-ADF91F9180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3C68A3-EE5D-438A-B3FC-2A4112CE9E88}"/>
              </a:ext>
            </a:extLst>
          </p:cNvPr>
          <p:cNvSpPr>
            <a:spLocks noGrp="1"/>
          </p:cNvSpPr>
          <p:nvPr>
            <p:ph type="dt" sz="half" idx="10"/>
          </p:nvPr>
        </p:nvSpPr>
        <p:spPr/>
        <p:txBody>
          <a:bodyPr/>
          <a:lstStyle/>
          <a:p>
            <a:fld id="{47E38C68-8E8B-4ED5-99CA-DED7EC7601F6}" type="datetimeFigureOut">
              <a:rPr lang="en-US" smtClean="0"/>
              <a:t>8/14/2021</a:t>
            </a:fld>
            <a:endParaRPr lang="en-US"/>
          </a:p>
        </p:txBody>
      </p:sp>
      <p:sp>
        <p:nvSpPr>
          <p:cNvPr id="5" name="Footer Placeholder 4">
            <a:extLst>
              <a:ext uri="{FF2B5EF4-FFF2-40B4-BE49-F238E27FC236}">
                <a16:creationId xmlns:a16="http://schemas.microsoft.com/office/drawing/2014/main" id="{DBE8A8C0-29C8-485C-9F6B-5A0B59EEA7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811A5D-9FFB-41D2-9575-9A40F0A12169}"/>
              </a:ext>
            </a:extLst>
          </p:cNvPr>
          <p:cNvSpPr>
            <a:spLocks noGrp="1"/>
          </p:cNvSpPr>
          <p:nvPr>
            <p:ph type="sldNum" sz="quarter" idx="12"/>
          </p:nvPr>
        </p:nvSpPr>
        <p:spPr/>
        <p:txBody>
          <a:bodyPr/>
          <a:lstStyle/>
          <a:p>
            <a:fld id="{843A562A-DDEB-42CA-9E21-6A38408B088C}" type="slidenum">
              <a:rPr lang="en-US" smtClean="0"/>
              <a:t>‹#›</a:t>
            </a:fld>
            <a:endParaRPr lang="en-US"/>
          </a:p>
        </p:txBody>
      </p:sp>
    </p:spTree>
    <p:extLst>
      <p:ext uri="{BB962C8B-B14F-4D97-AF65-F5344CB8AC3E}">
        <p14:creationId xmlns:p14="http://schemas.microsoft.com/office/powerpoint/2010/main" val="248715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EC7C2-1F26-4C23-8B82-A49C00312B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3C98B1-BEC4-4E95-9A96-E564B1B1FB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76B99D-657B-4FCF-BD3B-3B01C857E4E3}"/>
              </a:ext>
            </a:extLst>
          </p:cNvPr>
          <p:cNvSpPr>
            <a:spLocks noGrp="1"/>
          </p:cNvSpPr>
          <p:nvPr>
            <p:ph type="dt" sz="half" idx="10"/>
          </p:nvPr>
        </p:nvSpPr>
        <p:spPr/>
        <p:txBody>
          <a:bodyPr/>
          <a:lstStyle/>
          <a:p>
            <a:fld id="{47E38C68-8E8B-4ED5-99CA-DED7EC7601F6}" type="datetimeFigureOut">
              <a:rPr lang="en-US" smtClean="0"/>
              <a:t>8/14/2021</a:t>
            </a:fld>
            <a:endParaRPr lang="en-US"/>
          </a:p>
        </p:txBody>
      </p:sp>
      <p:sp>
        <p:nvSpPr>
          <p:cNvPr id="5" name="Footer Placeholder 4">
            <a:extLst>
              <a:ext uri="{FF2B5EF4-FFF2-40B4-BE49-F238E27FC236}">
                <a16:creationId xmlns:a16="http://schemas.microsoft.com/office/drawing/2014/main" id="{0FCF094A-FD63-4FAA-B256-EFFE5FBB81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8BA76C-0A91-477C-B35B-C03D597E5916}"/>
              </a:ext>
            </a:extLst>
          </p:cNvPr>
          <p:cNvSpPr>
            <a:spLocks noGrp="1"/>
          </p:cNvSpPr>
          <p:nvPr>
            <p:ph type="sldNum" sz="quarter" idx="12"/>
          </p:nvPr>
        </p:nvSpPr>
        <p:spPr/>
        <p:txBody>
          <a:bodyPr/>
          <a:lstStyle/>
          <a:p>
            <a:fld id="{843A562A-DDEB-42CA-9E21-6A38408B088C}" type="slidenum">
              <a:rPr lang="en-US" smtClean="0"/>
              <a:t>‹#›</a:t>
            </a:fld>
            <a:endParaRPr lang="en-US"/>
          </a:p>
        </p:txBody>
      </p:sp>
    </p:spTree>
    <p:extLst>
      <p:ext uri="{BB962C8B-B14F-4D97-AF65-F5344CB8AC3E}">
        <p14:creationId xmlns:p14="http://schemas.microsoft.com/office/powerpoint/2010/main" val="354064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1A3B8-E304-4128-8225-2C9CAE144C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2E5EC4-5078-4EFD-A17C-FCDBFD4B18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C50B6C-E083-4914-B242-BF61A52E26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18B608-2C4B-45C3-87B8-4CCA3FC950D2}"/>
              </a:ext>
            </a:extLst>
          </p:cNvPr>
          <p:cNvSpPr>
            <a:spLocks noGrp="1"/>
          </p:cNvSpPr>
          <p:nvPr>
            <p:ph type="dt" sz="half" idx="10"/>
          </p:nvPr>
        </p:nvSpPr>
        <p:spPr/>
        <p:txBody>
          <a:bodyPr/>
          <a:lstStyle/>
          <a:p>
            <a:fld id="{47E38C68-8E8B-4ED5-99CA-DED7EC7601F6}" type="datetimeFigureOut">
              <a:rPr lang="en-US" smtClean="0"/>
              <a:t>8/14/2021</a:t>
            </a:fld>
            <a:endParaRPr lang="en-US"/>
          </a:p>
        </p:txBody>
      </p:sp>
      <p:sp>
        <p:nvSpPr>
          <p:cNvPr id="6" name="Footer Placeholder 5">
            <a:extLst>
              <a:ext uri="{FF2B5EF4-FFF2-40B4-BE49-F238E27FC236}">
                <a16:creationId xmlns:a16="http://schemas.microsoft.com/office/drawing/2014/main" id="{8FE8FA59-6A5E-4F4C-8A9D-8131367FE3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A8A591-B999-4B6C-A402-DE7B4A161E6D}"/>
              </a:ext>
            </a:extLst>
          </p:cNvPr>
          <p:cNvSpPr>
            <a:spLocks noGrp="1"/>
          </p:cNvSpPr>
          <p:nvPr>
            <p:ph type="sldNum" sz="quarter" idx="12"/>
          </p:nvPr>
        </p:nvSpPr>
        <p:spPr/>
        <p:txBody>
          <a:bodyPr/>
          <a:lstStyle/>
          <a:p>
            <a:fld id="{843A562A-DDEB-42CA-9E21-6A38408B088C}" type="slidenum">
              <a:rPr lang="en-US" smtClean="0"/>
              <a:t>‹#›</a:t>
            </a:fld>
            <a:endParaRPr lang="en-US"/>
          </a:p>
        </p:txBody>
      </p:sp>
    </p:spTree>
    <p:extLst>
      <p:ext uri="{BB962C8B-B14F-4D97-AF65-F5344CB8AC3E}">
        <p14:creationId xmlns:p14="http://schemas.microsoft.com/office/powerpoint/2010/main" val="3317606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45041-8DE8-4B25-9B2B-81C149FCF9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9715353-E54B-4ED9-B6BC-F924211874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91D102-EC2A-40B0-AEFB-99640134D7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754EAB-070D-43BF-BC84-49F85B15DF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2361C6-36DE-473A-9595-80B5E6567A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216F0B-7D45-4EE0-95E7-734E665D77B2}"/>
              </a:ext>
            </a:extLst>
          </p:cNvPr>
          <p:cNvSpPr>
            <a:spLocks noGrp="1"/>
          </p:cNvSpPr>
          <p:nvPr>
            <p:ph type="dt" sz="half" idx="10"/>
          </p:nvPr>
        </p:nvSpPr>
        <p:spPr/>
        <p:txBody>
          <a:bodyPr/>
          <a:lstStyle/>
          <a:p>
            <a:fld id="{47E38C68-8E8B-4ED5-99CA-DED7EC7601F6}" type="datetimeFigureOut">
              <a:rPr lang="en-US" smtClean="0"/>
              <a:t>8/14/2021</a:t>
            </a:fld>
            <a:endParaRPr lang="en-US"/>
          </a:p>
        </p:txBody>
      </p:sp>
      <p:sp>
        <p:nvSpPr>
          <p:cNvPr id="8" name="Footer Placeholder 7">
            <a:extLst>
              <a:ext uri="{FF2B5EF4-FFF2-40B4-BE49-F238E27FC236}">
                <a16:creationId xmlns:a16="http://schemas.microsoft.com/office/drawing/2014/main" id="{2ED1910A-6B3F-4B19-96C8-67105D9CC1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90D5A7-27FC-4DAA-82F6-36C847D3E57B}"/>
              </a:ext>
            </a:extLst>
          </p:cNvPr>
          <p:cNvSpPr>
            <a:spLocks noGrp="1"/>
          </p:cNvSpPr>
          <p:nvPr>
            <p:ph type="sldNum" sz="quarter" idx="12"/>
          </p:nvPr>
        </p:nvSpPr>
        <p:spPr/>
        <p:txBody>
          <a:bodyPr/>
          <a:lstStyle/>
          <a:p>
            <a:fld id="{843A562A-DDEB-42CA-9E21-6A38408B088C}" type="slidenum">
              <a:rPr lang="en-US" smtClean="0"/>
              <a:t>‹#›</a:t>
            </a:fld>
            <a:endParaRPr lang="en-US"/>
          </a:p>
        </p:txBody>
      </p:sp>
    </p:spTree>
    <p:extLst>
      <p:ext uri="{BB962C8B-B14F-4D97-AF65-F5344CB8AC3E}">
        <p14:creationId xmlns:p14="http://schemas.microsoft.com/office/powerpoint/2010/main" val="1415182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D3416-5D03-45BD-BBD7-425CBA208D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C7B2AD-57B6-4F18-BAD6-A40AF3A55659}"/>
              </a:ext>
            </a:extLst>
          </p:cNvPr>
          <p:cNvSpPr>
            <a:spLocks noGrp="1"/>
          </p:cNvSpPr>
          <p:nvPr>
            <p:ph type="dt" sz="half" idx="10"/>
          </p:nvPr>
        </p:nvSpPr>
        <p:spPr/>
        <p:txBody>
          <a:bodyPr/>
          <a:lstStyle/>
          <a:p>
            <a:fld id="{47E38C68-8E8B-4ED5-99CA-DED7EC7601F6}" type="datetimeFigureOut">
              <a:rPr lang="en-US" smtClean="0"/>
              <a:t>8/14/2021</a:t>
            </a:fld>
            <a:endParaRPr lang="en-US"/>
          </a:p>
        </p:txBody>
      </p:sp>
      <p:sp>
        <p:nvSpPr>
          <p:cNvPr id="4" name="Footer Placeholder 3">
            <a:extLst>
              <a:ext uri="{FF2B5EF4-FFF2-40B4-BE49-F238E27FC236}">
                <a16:creationId xmlns:a16="http://schemas.microsoft.com/office/drawing/2014/main" id="{A2A174F5-4F41-4F47-B4FF-C9EF8D42FD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CF484D3-4564-433C-A40B-DBC6199E84AF}"/>
              </a:ext>
            </a:extLst>
          </p:cNvPr>
          <p:cNvSpPr>
            <a:spLocks noGrp="1"/>
          </p:cNvSpPr>
          <p:nvPr>
            <p:ph type="sldNum" sz="quarter" idx="12"/>
          </p:nvPr>
        </p:nvSpPr>
        <p:spPr/>
        <p:txBody>
          <a:bodyPr/>
          <a:lstStyle/>
          <a:p>
            <a:fld id="{843A562A-DDEB-42CA-9E21-6A38408B088C}" type="slidenum">
              <a:rPr lang="en-US" smtClean="0"/>
              <a:t>‹#›</a:t>
            </a:fld>
            <a:endParaRPr lang="en-US"/>
          </a:p>
        </p:txBody>
      </p:sp>
    </p:spTree>
    <p:extLst>
      <p:ext uri="{BB962C8B-B14F-4D97-AF65-F5344CB8AC3E}">
        <p14:creationId xmlns:p14="http://schemas.microsoft.com/office/powerpoint/2010/main" val="4169690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24F43F-1FCA-4AF4-A16E-9B7B794A4BF1}"/>
              </a:ext>
            </a:extLst>
          </p:cNvPr>
          <p:cNvSpPr>
            <a:spLocks noGrp="1"/>
          </p:cNvSpPr>
          <p:nvPr>
            <p:ph type="dt" sz="half" idx="10"/>
          </p:nvPr>
        </p:nvSpPr>
        <p:spPr/>
        <p:txBody>
          <a:bodyPr/>
          <a:lstStyle/>
          <a:p>
            <a:fld id="{47E38C68-8E8B-4ED5-99CA-DED7EC7601F6}" type="datetimeFigureOut">
              <a:rPr lang="en-US" smtClean="0"/>
              <a:t>8/14/2021</a:t>
            </a:fld>
            <a:endParaRPr lang="en-US"/>
          </a:p>
        </p:txBody>
      </p:sp>
      <p:sp>
        <p:nvSpPr>
          <p:cNvPr id="3" name="Footer Placeholder 2">
            <a:extLst>
              <a:ext uri="{FF2B5EF4-FFF2-40B4-BE49-F238E27FC236}">
                <a16:creationId xmlns:a16="http://schemas.microsoft.com/office/drawing/2014/main" id="{D80106C4-C876-4769-9AB5-9C870AF10B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D279FDE-6CA8-4AA1-84EE-DB33C8CD2BC6}"/>
              </a:ext>
            </a:extLst>
          </p:cNvPr>
          <p:cNvSpPr>
            <a:spLocks noGrp="1"/>
          </p:cNvSpPr>
          <p:nvPr>
            <p:ph type="sldNum" sz="quarter" idx="12"/>
          </p:nvPr>
        </p:nvSpPr>
        <p:spPr/>
        <p:txBody>
          <a:bodyPr/>
          <a:lstStyle/>
          <a:p>
            <a:fld id="{843A562A-DDEB-42CA-9E21-6A38408B088C}" type="slidenum">
              <a:rPr lang="en-US" smtClean="0"/>
              <a:t>‹#›</a:t>
            </a:fld>
            <a:endParaRPr lang="en-US"/>
          </a:p>
        </p:txBody>
      </p:sp>
    </p:spTree>
    <p:extLst>
      <p:ext uri="{BB962C8B-B14F-4D97-AF65-F5344CB8AC3E}">
        <p14:creationId xmlns:p14="http://schemas.microsoft.com/office/powerpoint/2010/main" val="3001604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0364C-0E8C-4637-84D1-72AA62BC61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654858B-F5D7-4971-8F1E-A6AC2C53B7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D31912C-754F-4DC5-9507-B2D6E30C7F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E7F963-59B1-4E40-A1B3-5FE4CC8E79C8}"/>
              </a:ext>
            </a:extLst>
          </p:cNvPr>
          <p:cNvSpPr>
            <a:spLocks noGrp="1"/>
          </p:cNvSpPr>
          <p:nvPr>
            <p:ph type="dt" sz="half" idx="10"/>
          </p:nvPr>
        </p:nvSpPr>
        <p:spPr/>
        <p:txBody>
          <a:bodyPr/>
          <a:lstStyle/>
          <a:p>
            <a:fld id="{47E38C68-8E8B-4ED5-99CA-DED7EC7601F6}" type="datetimeFigureOut">
              <a:rPr lang="en-US" smtClean="0"/>
              <a:t>8/14/2021</a:t>
            </a:fld>
            <a:endParaRPr lang="en-US"/>
          </a:p>
        </p:txBody>
      </p:sp>
      <p:sp>
        <p:nvSpPr>
          <p:cNvPr id="6" name="Footer Placeholder 5">
            <a:extLst>
              <a:ext uri="{FF2B5EF4-FFF2-40B4-BE49-F238E27FC236}">
                <a16:creationId xmlns:a16="http://schemas.microsoft.com/office/drawing/2014/main" id="{82818B03-C3FB-43F1-AD02-ECB2F9EEDA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996C47-0E87-4A86-8F29-B73372B94284}"/>
              </a:ext>
            </a:extLst>
          </p:cNvPr>
          <p:cNvSpPr>
            <a:spLocks noGrp="1"/>
          </p:cNvSpPr>
          <p:nvPr>
            <p:ph type="sldNum" sz="quarter" idx="12"/>
          </p:nvPr>
        </p:nvSpPr>
        <p:spPr/>
        <p:txBody>
          <a:bodyPr/>
          <a:lstStyle/>
          <a:p>
            <a:fld id="{843A562A-DDEB-42CA-9E21-6A38408B088C}" type="slidenum">
              <a:rPr lang="en-US" smtClean="0"/>
              <a:t>‹#›</a:t>
            </a:fld>
            <a:endParaRPr lang="en-US"/>
          </a:p>
        </p:txBody>
      </p:sp>
    </p:spTree>
    <p:extLst>
      <p:ext uri="{BB962C8B-B14F-4D97-AF65-F5344CB8AC3E}">
        <p14:creationId xmlns:p14="http://schemas.microsoft.com/office/powerpoint/2010/main" val="1580027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2E197-C95B-4361-BC67-B01AB70AD7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81801C-69DB-4A11-9633-B52D1BC454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36D37A6-BB9D-418A-9811-2B3A415E75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59C96E-B371-4CBB-B4B0-37CB6BD2EC6E}"/>
              </a:ext>
            </a:extLst>
          </p:cNvPr>
          <p:cNvSpPr>
            <a:spLocks noGrp="1"/>
          </p:cNvSpPr>
          <p:nvPr>
            <p:ph type="dt" sz="half" idx="10"/>
          </p:nvPr>
        </p:nvSpPr>
        <p:spPr/>
        <p:txBody>
          <a:bodyPr/>
          <a:lstStyle/>
          <a:p>
            <a:fld id="{47E38C68-8E8B-4ED5-99CA-DED7EC7601F6}" type="datetimeFigureOut">
              <a:rPr lang="en-US" smtClean="0"/>
              <a:t>8/14/2021</a:t>
            </a:fld>
            <a:endParaRPr lang="en-US"/>
          </a:p>
        </p:txBody>
      </p:sp>
      <p:sp>
        <p:nvSpPr>
          <p:cNvPr id="6" name="Footer Placeholder 5">
            <a:extLst>
              <a:ext uri="{FF2B5EF4-FFF2-40B4-BE49-F238E27FC236}">
                <a16:creationId xmlns:a16="http://schemas.microsoft.com/office/drawing/2014/main" id="{6E039B3A-1AC3-478D-905C-EFE43AC905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1AE322-13E2-4117-BB53-7F801E9D73C7}"/>
              </a:ext>
            </a:extLst>
          </p:cNvPr>
          <p:cNvSpPr>
            <a:spLocks noGrp="1"/>
          </p:cNvSpPr>
          <p:nvPr>
            <p:ph type="sldNum" sz="quarter" idx="12"/>
          </p:nvPr>
        </p:nvSpPr>
        <p:spPr/>
        <p:txBody>
          <a:bodyPr/>
          <a:lstStyle/>
          <a:p>
            <a:fld id="{843A562A-DDEB-42CA-9E21-6A38408B088C}" type="slidenum">
              <a:rPr lang="en-US" smtClean="0"/>
              <a:t>‹#›</a:t>
            </a:fld>
            <a:endParaRPr lang="en-US"/>
          </a:p>
        </p:txBody>
      </p:sp>
    </p:spTree>
    <p:extLst>
      <p:ext uri="{BB962C8B-B14F-4D97-AF65-F5344CB8AC3E}">
        <p14:creationId xmlns:p14="http://schemas.microsoft.com/office/powerpoint/2010/main" val="3022159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6F777C-24D3-490D-8D56-4399CF95BC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4785840-9C03-4FAC-A8B7-0E4D486D16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5577BD-8334-4834-A228-C29EE2A1EB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E38C68-8E8B-4ED5-99CA-DED7EC7601F6}" type="datetimeFigureOut">
              <a:rPr lang="en-US" smtClean="0"/>
              <a:t>8/14/2021</a:t>
            </a:fld>
            <a:endParaRPr lang="en-US"/>
          </a:p>
        </p:txBody>
      </p:sp>
      <p:sp>
        <p:nvSpPr>
          <p:cNvPr id="5" name="Footer Placeholder 4">
            <a:extLst>
              <a:ext uri="{FF2B5EF4-FFF2-40B4-BE49-F238E27FC236}">
                <a16:creationId xmlns:a16="http://schemas.microsoft.com/office/drawing/2014/main" id="{B59DC941-ECAC-4CC3-9562-3A224E9610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BE84278-D576-4554-8131-BE9245A01F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3A562A-DDEB-42CA-9E21-6A38408B088C}" type="slidenum">
              <a:rPr lang="en-US" smtClean="0"/>
              <a:t>‹#›</a:t>
            </a:fld>
            <a:endParaRPr lang="en-US"/>
          </a:p>
        </p:txBody>
      </p:sp>
    </p:spTree>
    <p:extLst>
      <p:ext uri="{BB962C8B-B14F-4D97-AF65-F5344CB8AC3E}">
        <p14:creationId xmlns:p14="http://schemas.microsoft.com/office/powerpoint/2010/main" val="1223168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CF49501-D35E-44C1-8744-EA706317D437}"/>
              </a:ext>
            </a:extLst>
          </p:cNvPr>
          <p:cNvSpPr>
            <a:spLocks noGrp="1"/>
          </p:cNvSpPr>
          <p:nvPr>
            <p:ph type="subTitle" idx="1"/>
          </p:nvPr>
        </p:nvSpPr>
        <p:spPr>
          <a:xfrm>
            <a:off x="0" y="98474"/>
            <a:ext cx="12192000" cy="872197"/>
          </a:xfrm>
        </p:spPr>
        <p:txBody>
          <a:bodyPr>
            <a:normAutofit/>
          </a:bodyPr>
          <a:lstStyle/>
          <a:p>
            <a:r>
              <a:rPr lang="en-US" sz="3800" dirty="0">
                <a:solidFill>
                  <a:srgbClr val="FFFF00"/>
                </a:solidFill>
                <a:latin typeface="Tahoma" panose="020B0604030504040204" pitchFamily="34" charset="0"/>
                <a:ea typeface="Tahoma" panose="020B0604030504040204" pitchFamily="34" charset="0"/>
                <a:cs typeface="Tahoma" panose="020B0604030504040204" pitchFamily="34" charset="0"/>
              </a:rPr>
              <a:t>Spiritual Blessings of being a Member of the Church #2</a:t>
            </a:r>
          </a:p>
        </p:txBody>
      </p:sp>
      <p:pic>
        <p:nvPicPr>
          <p:cNvPr id="1030" name="Picture 6" descr="Churches of Christ in New Mexico">
            <a:extLst>
              <a:ext uri="{FF2B5EF4-FFF2-40B4-BE49-F238E27FC236}">
                <a16:creationId xmlns:a16="http://schemas.microsoft.com/office/drawing/2014/main" id="{36FB73C1-ED61-440A-A515-83240DC558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70670"/>
            <a:ext cx="12192000" cy="5887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4566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02BBD-000C-4684-ACF9-05C577C48725}"/>
              </a:ext>
            </a:extLst>
          </p:cNvPr>
          <p:cNvSpPr>
            <a:spLocks noGrp="1"/>
          </p:cNvSpPr>
          <p:nvPr>
            <p:ph type="title"/>
          </p:nvPr>
        </p:nvSpPr>
        <p:spPr>
          <a:xfrm>
            <a:off x="0" y="1"/>
            <a:ext cx="12192000" cy="1055076"/>
          </a:xfrm>
        </p:spPr>
        <p:txBody>
          <a:bodyPr>
            <a:normAutofit fontScale="90000"/>
          </a:bodyPr>
          <a:lstStyle/>
          <a:p>
            <a:pPr algn="ct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rPr>
              <a:t>Spiritual Blessings of being a Member of the Church #2</a:t>
            </a: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graphicFrame>
        <p:nvGraphicFramePr>
          <p:cNvPr id="4" name="Content Placeholder 3">
            <a:extLst>
              <a:ext uri="{FF2B5EF4-FFF2-40B4-BE49-F238E27FC236}">
                <a16:creationId xmlns:a16="http://schemas.microsoft.com/office/drawing/2014/main" id="{9A88375B-4298-4F7C-9647-869D076FA096}"/>
              </a:ext>
            </a:extLst>
          </p:cNvPr>
          <p:cNvGraphicFramePr>
            <a:graphicFrameLocks noGrp="1"/>
          </p:cNvGraphicFramePr>
          <p:nvPr>
            <p:ph idx="1"/>
            <p:extLst>
              <p:ext uri="{D42A27DB-BD31-4B8C-83A1-F6EECF244321}">
                <p14:modId xmlns:p14="http://schemas.microsoft.com/office/powerpoint/2010/main" val="3521279581"/>
              </p:ext>
            </p:extLst>
          </p:nvPr>
        </p:nvGraphicFramePr>
        <p:xfrm>
          <a:off x="-14068" y="1055077"/>
          <a:ext cx="12192000" cy="581910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778961287"/>
                    </a:ext>
                  </a:extLst>
                </a:gridCol>
                <a:gridCol w="6096000">
                  <a:extLst>
                    <a:ext uri="{9D8B030D-6E8A-4147-A177-3AD203B41FA5}">
                      <a16:colId xmlns:a16="http://schemas.microsoft.com/office/drawing/2014/main" val="1070231307"/>
                    </a:ext>
                  </a:extLst>
                </a:gridCol>
              </a:tblGrid>
              <a:tr h="1434368">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Blessings from God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(Ephesians 1:3-14)</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Be a Blessing to Your Brethren (1 Peter 3:8-13)</a:t>
                      </a:r>
                    </a:p>
                  </a:txBody>
                  <a:tcPr marL="68580" marR="68580" marT="0" marB="0"/>
                </a:tc>
                <a:extLst>
                  <a:ext uri="{0D108BD9-81ED-4DB2-BD59-A6C34878D82A}">
                    <a16:rowId xmlns:a16="http://schemas.microsoft.com/office/drawing/2014/main" val="3324063970"/>
                  </a:ext>
                </a:extLst>
              </a:tr>
              <a:tr h="4384741">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Being in subjection under God’s perfect arrangement for life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(Ephesians 1:18-23;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Matthew 28:18-20;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Cor. 14:33, 40; 15:20-28)</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Be subject to one another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in reverence for Christ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(Ephesians 5:21-6:9;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Peter 2:13-3:8;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Hebrews 13:7, 17)</a:t>
                      </a:r>
                    </a:p>
                  </a:txBody>
                  <a:tcPr marL="68580" marR="68580" marT="0" marB="0"/>
                </a:tc>
                <a:extLst>
                  <a:ext uri="{0D108BD9-81ED-4DB2-BD59-A6C34878D82A}">
                    <a16:rowId xmlns:a16="http://schemas.microsoft.com/office/drawing/2014/main" val="2666082717"/>
                  </a:ext>
                </a:extLst>
              </a:tr>
            </a:tbl>
          </a:graphicData>
        </a:graphic>
      </p:graphicFrame>
    </p:spTree>
    <p:extLst>
      <p:ext uri="{BB962C8B-B14F-4D97-AF65-F5344CB8AC3E}">
        <p14:creationId xmlns:p14="http://schemas.microsoft.com/office/powerpoint/2010/main" val="900536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02BBD-000C-4684-ACF9-05C577C48725}"/>
              </a:ext>
            </a:extLst>
          </p:cNvPr>
          <p:cNvSpPr>
            <a:spLocks noGrp="1"/>
          </p:cNvSpPr>
          <p:nvPr>
            <p:ph type="title"/>
          </p:nvPr>
        </p:nvSpPr>
        <p:spPr>
          <a:xfrm>
            <a:off x="0" y="1"/>
            <a:ext cx="12192000" cy="1055076"/>
          </a:xfrm>
        </p:spPr>
        <p:txBody>
          <a:bodyPr>
            <a:normAutofit fontScale="90000"/>
          </a:bodyPr>
          <a:lstStyle/>
          <a:p>
            <a:pPr algn="ct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rPr>
              <a:t>Spiritual Blessings of being a Member of the Church #2</a:t>
            </a: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graphicFrame>
        <p:nvGraphicFramePr>
          <p:cNvPr id="4" name="Content Placeholder 3">
            <a:extLst>
              <a:ext uri="{FF2B5EF4-FFF2-40B4-BE49-F238E27FC236}">
                <a16:creationId xmlns:a16="http://schemas.microsoft.com/office/drawing/2014/main" id="{9A88375B-4298-4F7C-9647-869D076FA096}"/>
              </a:ext>
            </a:extLst>
          </p:cNvPr>
          <p:cNvGraphicFramePr>
            <a:graphicFrameLocks noGrp="1"/>
          </p:cNvGraphicFramePr>
          <p:nvPr>
            <p:ph idx="1"/>
            <p:extLst>
              <p:ext uri="{D42A27DB-BD31-4B8C-83A1-F6EECF244321}">
                <p14:modId xmlns:p14="http://schemas.microsoft.com/office/powerpoint/2010/main" val="4116975874"/>
              </p:ext>
            </p:extLst>
          </p:nvPr>
        </p:nvGraphicFramePr>
        <p:xfrm>
          <a:off x="-14068" y="1055077"/>
          <a:ext cx="12192000" cy="581910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778961287"/>
                    </a:ext>
                  </a:extLst>
                </a:gridCol>
                <a:gridCol w="6096000">
                  <a:extLst>
                    <a:ext uri="{9D8B030D-6E8A-4147-A177-3AD203B41FA5}">
                      <a16:colId xmlns:a16="http://schemas.microsoft.com/office/drawing/2014/main" val="1070231307"/>
                    </a:ext>
                  </a:extLst>
                </a:gridCol>
              </a:tblGrid>
              <a:tr h="1434368">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Blessings from God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(Ephesians 1:3-14)</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Be a Blessing to Your Brethren (1 Peter 3:8-12)</a:t>
                      </a:r>
                    </a:p>
                  </a:txBody>
                  <a:tcPr marL="68580" marR="68580" marT="0" marB="0"/>
                </a:tc>
                <a:extLst>
                  <a:ext uri="{0D108BD9-81ED-4DB2-BD59-A6C34878D82A}">
                    <a16:rowId xmlns:a16="http://schemas.microsoft.com/office/drawing/2014/main" val="3324063970"/>
                  </a:ext>
                </a:extLst>
              </a:tr>
              <a:tr h="4384741">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Perfect love &amp; unity shown in the Father’s plan &amp; Son’s sacrifice so that believers might be united in truth</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(John 17:17-24; Rom. 5:8; Eph. 2:4-5, 14-16; 5:1-2;</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Cor. 1:10; 4:17)</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Love one another being diligent to preserve unity (John 13:34-35; 1 Cor. 13)</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Peter 1:22-25; 4:8;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Ephesians 1:15; 4:1-13;</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Thessalonians 4:9-10;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John 3:16-18; 4:19-21)</a:t>
                      </a:r>
                    </a:p>
                  </a:txBody>
                  <a:tcPr marL="68580" marR="68580" marT="0" marB="0"/>
                </a:tc>
                <a:extLst>
                  <a:ext uri="{0D108BD9-81ED-4DB2-BD59-A6C34878D82A}">
                    <a16:rowId xmlns:a16="http://schemas.microsoft.com/office/drawing/2014/main" val="2666082717"/>
                  </a:ext>
                </a:extLst>
              </a:tr>
            </a:tbl>
          </a:graphicData>
        </a:graphic>
      </p:graphicFrame>
    </p:spTree>
    <p:extLst>
      <p:ext uri="{BB962C8B-B14F-4D97-AF65-F5344CB8AC3E}">
        <p14:creationId xmlns:p14="http://schemas.microsoft.com/office/powerpoint/2010/main" val="2238748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02BBD-000C-4684-ACF9-05C577C48725}"/>
              </a:ext>
            </a:extLst>
          </p:cNvPr>
          <p:cNvSpPr>
            <a:spLocks noGrp="1"/>
          </p:cNvSpPr>
          <p:nvPr>
            <p:ph type="title"/>
          </p:nvPr>
        </p:nvSpPr>
        <p:spPr>
          <a:xfrm>
            <a:off x="0" y="1"/>
            <a:ext cx="12192000" cy="1055076"/>
          </a:xfrm>
        </p:spPr>
        <p:txBody>
          <a:bodyPr>
            <a:normAutofit fontScale="90000"/>
          </a:bodyPr>
          <a:lstStyle/>
          <a:p>
            <a:pPr algn="ctr"/>
            <a:br>
              <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rPr>
              <a:t>Spiritual Blessings of being a Member of the Church #2</a:t>
            </a:r>
            <a:br>
              <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graphicFrame>
        <p:nvGraphicFramePr>
          <p:cNvPr id="4" name="Content Placeholder 3">
            <a:extLst>
              <a:ext uri="{FF2B5EF4-FFF2-40B4-BE49-F238E27FC236}">
                <a16:creationId xmlns:a16="http://schemas.microsoft.com/office/drawing/2014/main" id="{9A88375B-4298-4F7C-9647-869D076FA096}"/>
              </a:ext>
            </a:extLst>
          </p:cNvPr>
          <p:cNvGraphicFramePr>
            <a:graphicFrameLocks noGrp="1"/>
          </p:cNvGraphicFramePr>
          <p:nvPr>
            <p:ph idx="1"/>
            <p:extLst>
              <p:ext uri="{D42A27DB-BD31-4B8C-83A1-F6EECF244321}">
                <p14:modId xmlns:p14="http://schemas.microsoft.com/office/powerpoint/2010/main" val="474282366"/>
              </p:ext>
            </p:extLst>
          </p:nvPr>
        </p:nvGraphicFramePr>
        <p:xfrm>
          <a:off x="-14068" y="1055077"/>
          <a:ext cx="12192000" cy="581910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778961287"/>
                    </a:ext>
                  </a:extLst>
                </a:gridCol>
                <a:gridCol w="6096000">
                  <a:extLst>
                    <a:ext uri="{9D8B030D-6E8A-4147-A177-3AD203B41FA5}">
                      <a16:colId xmlns:a16="http://schemas.microsoft.com/office/drawing/2014/main" val="1070231307"/>
                    </a:ext>
                  </a:extLst>
                </a:gridCol>
              </a:tblGrid>
              <a:tr h="1434368">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Blessings from God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(Ephesians 1:3-14)</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Be a Blessing to Your Brethren (1 Peter 3:8-12)</a:t>
                      </a:r>
                    </a:p>
                  </a:txBody>
                  <a:tcPr marL="68580" marR="68580" marT="0" marB="0"/>
                </a:tc>
                <a:extLst>
                  <a:ext uri="{0D108BD9-81ED-4DB2-BD59-A6C34878D82A}">
                    <a16:rowId xmlns:a16="http://schemas.microsoft.com/office/drawing/2014/main" val="3324063970"/>
                  </a:ext>
                </a:extLst>
              </a:tr>
              <a:tr h="4384741">
                <a:tc>
                  <a:txBody>
                    <a:bodyPr/>
                    <a:lstStyle/>
                    <a:p>
                      <a:pPr algn="ctr"/>
                      <a:r>
                        <a:rPr lang="en-US" sz="38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Emancipated </a:t>
                      </a:r>
                    </a:p>
                    <a:p>
                      <a:pPr algn="ctr"/>
                      <a:r>
                        <a:rPr lang="en-US" sz="38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[Freed from Sin]</a:t>
                      </a:r>
                    </a:p>
                    <a:p>
                      <a:pPr algn="ctr"/>
                      <a:r>
                        <a:rPr lang="en-US" sz="38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(John 8:31-36; </a:t>
                      </a:r>
                    </a:p>
                    <a:p>
                      <a:pPr algn="ctr"/>
                      <a:r>
                        <a:rPr lang="en-US" sz="38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Ephesians 1:7; </a:t>
                      </a:r>
                    </a:p>
                    <a:p>
                      <a:pPr algn="ctr"/>
                      <a:r>
                        <a:rPr lang="en-US" sz="38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Titus 2:11-14; </a:t>
                      </a:r>
                    </a:p>
                    <a:p>
                      <a:pPr algn="ctr"/>
                      <a:r>
                        <a:rPr lang="en-US" sz="38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Romans 6:16-23; 8:1-4; </a:t>
                      </a:r>
                    </a:p>
                    <a:p>
                      <a:pPr algn="ctr"/>
                      <a:r>
                        <a:rPr lang="en-US" sz="38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1 Corinthians 10:13)</a:t>
                      </a: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666082717"/>
                  </a:ext>
                </a:extLst>
              </a:tr>
            </a:tbl>
          </a:graphicData>
        </a:graphic>
      </p:graphicFrame>
    </p:spTree>
    <p:extLst>
      <p:ext uri="{BB962C8B-B14F-4D97-AF65-F5344CB8AC3E}">
        <p14:creationId xmlns:p14="http://schemas.microsoft.com/office/powerpoint/2010/main" val="1605320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02BBD-000C-4684-ACF9-05C577C48725}"/>
              </a:ext>
            </a:extLst>
          </p:cNvPr>
          <p:cNvSpPr>
            <a:spLocks noGrp="1"/>
          </p:cNvSpPr>
          <p:nvPr>
            <p:ph type="title"/>
          </p:nvPr>
        </p:nvSpPr>
        <p:spPr>
          <a:xfrm>
            <a:off x="0" y="1"/>
            <a:ext cx="12192000" cy="1055076"/>
          </a:xfrm>
        </p:spPr>
        <p:txBody>
          <a:bodyPr>
            <a:normAutofit fontScale="90000"/>
          </a:bodyPr>
          <a:lstStyle/>
          <a:p>
            <a:pPr algn="ctr"/>
            <a:br>
              <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rPr>
              <a:t>Spiritual Blessings of being a Member of the Church #2</a:t>
            </a:r>
            <a:br>
              <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graphicFrame>
        <p:nvGraphicFramePr>
          <p:cNvPr id="4" name="Content Placeholder 3">
            <a:extLst>
              <a:ext uri="{FF2B5EF4-FFF2-40B4-BE49-F238E27FC236}">
                <a16:creationId xmlns:a16="http://schemas.microsoft.com/office/drawing/2014/main" id="{9A88375B-4298-4F7C-9647-869D076FA096}"/>
              </a:ext>
            </a:extLst>
          </p:cNvPr>
          <p:cNvGraphicFramePr>
            <a:graphicFrameLocks noGrp="1"/>
          </p:cNvGraphicFramePr>
          <p:nvPr>
            <p:ph idx="1"/>
          </p:nvPr>
        </p:nvGraphicFramePr>
        <p:xfrm>
          <a:off x="-14068" y="1055077"/>
          <a:ext cx="12192000" cy="633567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778961287"/>
                    </a:ext>
                  </a:extLst>
                </a:gridCol>
                <a:gridCol w="6096000">
                  <a:extLst>
                    <a:ext uri="{9D8B030D-6E8A-4147-A177-3AD203B41FA5}">
                      <a16:colId xmlns:a16="http://schemas.microsoft.com/office/drawing/2014/main" val="1070231307"/>
                    </a:ext>
                  </a:extLst>
                </a:gridCol>
              </a:tblGrid>
              <a:tr h="1434368">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Blessings from God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(Ephesians 1:3-14)</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Be a Blessing to Your Brethren (1 Peter 3:8-12)</a:t>
                      </a:r>
                    </a:p>
                  </a:txBody>
                  <a:tcPr marL="68580" marR="68580" marT="0" marB="0"/>
                </a:tc>
                <a:extLst>
                  <a:ext uri="{0D108BD9-81ED-4DB2-BD59-A6C34878D82A}">
                    <a16:rowId xmlns:a16="http://schemas.microsoft.com/office/drawing/2014/main" val="3324063970"/>
                  </a:ext>
                </a:extLst>
              </a:tr>
              <a:tr h="4384741">
                <a:tc>
                  <a:txBody>
                    <a:bodyPr/>
                    <a:lstStyle/>
                    <a:p>
                      <a:pPr algn="ctr"/>
                      <a:r>
                        <a:rPr lang="en-US" sz="38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Emancipated </a:t>
                      </a:r>
                    </a:p>
                    <a:p>
                      <a:pPr algn="ctr"/>
                      <a:r>
                        <a:rPr lang="en-US" sz="38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[Freed from Sin]</a:t>
                      </a:r>
                    </a:p>
                    <a:p>
                      <a:pPr algn="ctr"/>
                      <a:r>
                        <a:rPr lang="en-US" sz="38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(John 8:31-36; </a:t>
                      </a:r>
                    </a:p>
                    <a:p>
                      <a:pPr algn="ctr"/>
                      <a:r>
                        <a:rPr lang="en-US" sz="38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Ephesians 1:7; </a:t>
                      </a:r>
                    </a:p>
                    <a:p>
                      <a:pPr algn="ctr"/>
                      <a:r>
                        <a:rPr lang="en-US" sz="38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Titus 2:11-14; </a:t>
                      </a:r>
                    </a:p>
                    <a:p>
                      <a:pPr algn="ctr"/>
                      <a:r>
                        <a:rPr lang="en-US" sz="38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Romans 6:16-23; 8:1-4; </a:t>
                      </a:r>
                    </a:p>
                    <a:p>
                      <a:pPr algn="ctr"/>
                      <a:r>
                        <a:rPr lang="en-US" sz="3800" b="0" kern="1200" dirty="0">
                          <a:solidFill>
                            <a:schemeClr val="lt1"/>
                          </a:solidFill>
                          <a:effectLst/>
                          <a:latin typeface="Tahoma" panose="020B0604030504040204" pitchFamily="34" charset="0"/>
                          <a:ea typeface="Tahoma" panose="020B0604030504040204" pitchFamily="34" charset="0"/>
                          <a:cs typeface="Tahoma" panose="020B0604030504040204" pitchFamily="34" charset="0"/>
                        </a:rPr>
                        <a:t>1 Corinthians 10:13)</a:t>
                      </a: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Encourage each other by your attendance to stir up love and good works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(Romans 15:4-6;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Hebrews 3:13; 10:23-25;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1 Thessalonians 5:11;</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80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John 20:24ff)</a:t>
                      </a:r>
                    </a:p>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666082717"/>
                  </a:ext>
                </a:extLst>
              </a:tr>
            </a:tbl>
          </a:graphicData>
        </a:graphic>
      </p:graphicFrame>
    </p:spTree>
    <p:extLst>
      <p:ext uri="{BB962C8B-B14F-4D97-AF65-F5344CB8AC3E}">
        <p14:creationId xmlns:p14="http://schemas.microsoft.com/office/powerpoint/2010/main" val="3517712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02BBD-000C-4684-ACF9-05C577C48725}"/>
              </a:ext>
            </a:extLst>
          </p:cNvPr>
          <p:cNvSpPr>
            <a:spLocks noGrp="1"/>
          </p:cNvSpPr>
          <p:nvPr>
            <p:ph type="title"/>
          </p:nvPr>
        </p:nvSpPr>
        <p:spPr>
          <a:xfrm>
            <a:off x="0" y="1"/>
            <a:ext cx="12192000" cy="1055076"/>
          </a:xfrm>
        </p:spPr>
        <p:txBody>
          <a:bodyPr>
            <a:normAutofit fontScale="90000"/>
          </a:bodyPr>
          <a:lstStyle/>
          <a:p>
            <a:pPr algn="ct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rPr>
              <a:t>Spiritual Blessings of being a Member of the Church #2</a:t>
            </a: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graphicFrame>
        <p:nvGraphicFramePr>
          <p:cNvPr id="4" name="Content Placeholder 3">
            <a:extLst>
              <a:ext uri="{FF2B5EF4-FFF2-40B4-BE49-F238E27FC236}">
                <a16:creationId xmlns:a16="http://schemas.microsoft.com/office/drawing/2014/main" id="{9A88375B-4298-4F7C-9647-869D076FA096}"/>
              </a:ext>
            </a:extLst>
          </p:cNvPr>
          <p:cNvGraphicFramePr>
            <a:graphicFrameLocks noGrp="1"/>
          </p:cNvGraphicFramePr>
          <p:nvPr>
            <p:ph idx="1"/>
            <p:extLst>
              <p:ext uri="{D42A27DB-BD31-4B8C-83A1-F6EECF244321}">
                <p14:modId xmlns:p14="http://schemas.microsoft.com/office/powerpoint/2010/main" val="2949760514"/>
              </p:ext>
            </p:extLst>
          </p:nvPr>
        </p:nvGraphicFramePr>
        <p:xfrm>
          <a:off x="-14068" y="1055077"/>
          <a:ext cx="12192000" cy="581910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778961287"/>
                    </a:ext>
                  </a:extLst>
                </a:gridCol>
                <a:gridCol w="6096000">
                  <a:extLst>
                    <a:ext uri="{9D8B030D-6E8A-4147-A177-3AD203B41FA5}">
                      <a16:colId xmlns:a16="http://schemas.microsoft.com/office/drawing/2014/main" val="1070231307"/>
                    </a:ext>
                  </a:extLst>
                </a:gridCol>
              </a:tblGrid>
              <a:tr h="1434368">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Blessings from God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(Ephesians 1:3-14)</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Be a Blessing to Your Brethren (1 Peter 3:8-12)</a:t>
                      </a:r>
                    </a:p>
                  </a:txBody>
                  <a:tcPr marL="68580" marR="68580" marT="0" marB="0"/>
                </a:tc>
                <a:extLst>
                  <a:ext uri="{0D108BD9-81ED-4DB2-BD59-A6C34878D82A}">
                    <a16:rowId xmlns:a16="http://schemas.microsoft.com/office/drawing/2014/main" val="3324063970"/>
                  </a:ext>
                </a:extLst>
              </a:tr>
              <a:tr h="4384741">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Strength in Weakness (Romans 5:6;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Ephesians 6:10-17;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2 Corinthians 12:9-10;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Hebrews 4:14-16)</a:t>
                      </a: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666082717"/>
                  </a:ext>
                </a:extLst>
              </a:tr>
            </a:tbl>
          </a:graphicData>
        </a:graphic>
      </p:graphicFrame>
    </p:spTree>
    <p:extLst>
      <p:ext uri="{BB962C8B-B14F-4D97-AF65-F5344CB8AC3E}">
        <p14:creationId xmlns:p14="http://schemas.microsoft.com/office/powerpoint/2010/main" val="2325050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02BBD-000C-4684-ACF9-05C577C48725}"/>
              </a:ext>
            </a:extLst>
          </p:cNvPr>
          <p:cNvSpPr>
            <a:spLocks noGrp="1"/>
          </p:cNvSpPr>
          <p:nvPr>
            <p:ph type="title"/>
          </p:nvPr>
        </p:nvSpPr>
        <p:spPr>
          <a:xfrm>
            <a:off x="0" y="1"/>
            <a:ext cx="12192000" cy="1055076"/>
          </a:xfrm>
        </p:spPr>
        <p:txBody>
          <a:bodyPr>
            <a:normAutofit fontScale="90000"/>
          </a:bodyPr>
          <a:lstStyle/>
          <a:p>
            <a:pPr algn="ct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200" dirty="0">
                <a:solidFill>
                  <a:srgbClr val="FFFF00"/>
                </a:solidFill>
                <a:latin typeface="Tahoma" panose="020B0604030504040204" pitchFamily="34" charset="0"/>
                <a:ea typeface="Tahoma" panose="020B0604030504040204" pitchFamily="34" charset="0"/>
                <a:cs typeface="Tahoma" panose="020B0604030504040204" pitchFamily="34" charset="0"/>
              </a:rPr>
              <a:t>Spiritual Blessings of being a Member of the Church #2</a:t>
            </a: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dirty="0"/>
          </a:p>
        </p:txBody>
      </p:sp>
      <p:graphicFrame>
        <p:nvGraphicFramePr>
          <p:cNvPr id="4" name="Content Placeholder 3">
            <a:extLst>
              <a:ext uri="{FF2B5EF4-FFF2-40B4-BE49-F238E27FC236}">
                <a16:creationId xmlns:a16="http://schemas.microsoft.com/office/drawing/2014/main" id="{9A88375B-4298-4F7C-9647-869D076FA096}"/>
              </a:ext>
            </a:extLst>
          </p:cNvPr>
          <p:cNvGraphicFramePr>
            <a:graphicFrameLocks noGrp="1"/>
          </p:cNvGraphicFramePr>
          <p:nvPr>
            <p:ph idx="1"/>
          </p:nvPr>
        </p:nvGraphicFramePr>
        <p:xfrm>
          <a:off x="-14068" y="1055077"/>
          <a:ext cx="12192000" cy="581910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778961287"/>
                    </a:ext>
                  </a:extLst>
                </a:gridCol>
                <a:gridCol w="6096000">
                  <a:extLst>
                    <a:ext uri="{9D8B030D-6E8A-4147-A177-3AD203B41FA5}">
                      <a16:colId xmlns:a16="http://schemas.microsoft.com/office/drawing/2014/main" val="1070231307"/>
                    </a:ext>
                  </a:extLst>
                </a:gridCol>
              </a:tblGrid>
              <a:tr h="1434368">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Blessings from God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(Ephesians 1:3-14)</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Be a Blessing to Your Brethren (1 Peter 3:8-12)</a:t>
                      </a:r>
                    </a:p>
                  </a:txBody>
                  <a:tcPr marL="68580" marR="68580" marT="0" marB="0"/>
                </a:tc>
                <a:extLst>
                  <a:ext uri="{0D108BD9-81ED-4DB2-BD59-A6C34878D82A}">
                    <a16:rowId xmlns:a16="http://schemas.microsoft.com/office/drawing/2014/main" val="3324063970"/>
                  </a:ext>
                </a:extLst>
              </a:tr>
              <a:tr h="4384741">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Strength in Weakness (Romans 5:6;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Ephesians 6:10-17;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2 Corinthians 12:9-10;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Hebrews 4:14-16)</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Strengthen them to</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 fight the good fight of faith (1 Peter 4:10-11;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Ax 14:22; 15:32,41; 20:35;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Thessalonians 5:14;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Timothy 1:18-19; 6:12;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2 Cor. 10:3-6; Jude 1:3-4) </a:t>
                      </a:r>
                    </a:p>
                  </a:txBody>
                  <a:tcPr marL="68580" marR="68580" marT="0" marB="0"/>
                </a:tc>
                <a:extLst>
                  <a:ext uri="{0D108BD9-81ED-4DB2-BD59-A6C34878D82A}">
                    <a16:rowId xmlns:a16="http://schemas.microsoft.com/office/drawing/2014/main" val="2666082717"/>
                  </a:ext>
                </a:extLst>
              </a:tr>
            </a:tbl>
          </a:graphicData>
        </a:graphic>
      </p:graphicFrame>
    </p:spTree>
    <p:extLst>
      <p:ext uri="{BB962C8B-B14F-4D97-AF65-F5344CB8AC3E}">
        <p14:creationId xmlns:p14="http://schemas.microsoft.com/office/powerpoint/2010/main" val="3077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2A4499-E0D8-4CE2-8259-0DA970232843}"/>
              </a:ext>
            </a:extLst>
          </p:cNvPr>
          <p:cNvSpPr>
            <a:spLocks noGrp="1"/>
          </p:cNvSpPr>
          <p:nvPr>
            <p:ph idx="1"/>
          </p:nvPr>
        </p:nvSpPr>
        <p:spPr>
          <a:xfrm>
            <a:off x="0" y="0"/>
            <a:ext cx="12192000" cy="685800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free from your sins?  If not obey the gospel!</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you have received all the spiritual blessings in Christ, are you being a blessing to your brethren in your attendance to stir them up to love and good works or discouraging them by your negligence? </a:t>
            </a:r>
          </a:p>
          <a:p>
            <a:pPr marL="0" indent="0" algn="ctr">
              <a:buNone/>
            </a:pPr>
            <a:r>
              <a:rPr lang="en-US" sz="10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you have received strength in your weakness by putting on the whole armor of God, are you strengthening your brethren to fight the good fight of faith with God’s word or have you lost your courage and determination and need the prayers of the congregation?</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Today is the day of salvation! Be baptized or repent today!</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65778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778</TotalTime>
  <Words>694</Words>
  <Application>Microsoft Office PowerPoint</Application>
  <PresentationFormat>Widescreen</PresentationFormat>
  <Paragraphs>84</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Tahoma</vt:lpstr>
      <vt:lpstr>Office Theme</vt:lpstr>
      <vt:lpstr>PowerPoint Presentation</vt:lpstr>
      <vt:lpstr> Spiritual Blessings of being a Member of the Church #2 </vt:lpstr>
      <vt:lpstr> Spiritual Blessings of being a Member of the Church #2 </vt:lpstr>
      <vt:lpstr>  Spiritual Blessings of being a Member of the Church #2  </vt:lpstr>
      <vt:lpstr>  Spiritual Blessings of being a Member of the Church #2  </vt:lpstr>
      <vt:lpstr> Spiritual Blessings of being a Member of the Church #2 </vt:lpstr>
      <vt:lpstr> Spiritual Blessings of being a Member of the Church #2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14</cp:revision>
  <cp:lastPrinted>2021-08-14T21:50:50Z</cp:lastPrinted>
  <dcterms:created xsi:type="dcterms:W3CDTF">2021-08-08T03:50:32Z</dcterms:created>
  <dcterms:modified xsi:type="dcterms:W3CDTF">2021-08-14T23:32:11Z</dcterms:modified>
</cp:coreProperties>
</file>