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1" r:id="rId2"/>
    <p:sldId id="257" r:id="rId3"/>
    <p:sldId id="268" r:id="rId4"/>
    <p:sldId id="263" r:id="rId5"/>
    <p:sldId id="266" r:id="rId6"/>
    <p:sldId id="269" r:id="rId7"/>
    <p:sldId id="264" r:id="rId8"/>
    <p:sldId id="267" r:id="rId9"/>
    <p:sldId id="272" r:id="rId10"/>
    <p:sldId id="270" r:id="rId11"/>
    <p:sldId id="25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6" d="100"/>
          <a:sy n="66" d="100"/>
        </p:scale>
        <p:origin x="1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324E56CD-88BC-4CF6-ADD7-F616115F6790}"/>
    <pc:docChg chg="custSel addSld modSld sldOrd">
      <pc:chgData name="Bettye Locklair" userId="c2d7acf3736df889" providerId="LiveId" clId="{324E56CD-88BC-4CF6-ADD7-F616115F6790}" dt="2021-08-29T15:29:31.079" v="1146"/>
      <pc:docMkLst>
        <pc:docMk/>
      </pc:docMkLst>
      <pc:sldChg chg="modNotesTx">
        <pc:chgData name="Bettye Locklair" userId="c2d7acf3736df889" providerId="LiveId" clId="{324E56CD-88BC-4CF6-ADD7-F616115F6790}" dt="2021-08-29T13:04:44.640" v="855" actId="20577"/>
        <pc:sldMkLst>
          <pc:docMk/>
          <pc:sldMk cId="764566387" sldId="257"/>
        </pc:sldMkLst>
      </pc:sldChg>
      <pc:sldChg chg="modNotesTx">
        <pc:chgData name="Bettye Locklair" userId="c2d7acf3736df889" providerId="LiveId" clId="{324E56CD-88BC-4CF6-ADD7-F616115F6790}" dt="2021-08-29T13:06:00.459" v="918" actId="6549"/>
        <pc:sldMkLst>
          <pc:docMk/>
          <pc:sldMk cId="2060071656" sldId="263"/>
        </pc:sldMkLst>
      </pc:sldChg>
      <pc:sldChg chg="modNotesTx">
        <pc:chgData name="Bettye Locklair" userId="c2d7acf3736df889" providerId="LiveId" clId="{324E56CD-88BC-4CF6-ADD7-F616115F6790}" dt="2021-08-29T13:07:04.518" v="941" actId="6549"/>
        <pc:sldMkLst>
          <pc:docMk/>
          <pc:sldMk cId="974226209" sldId="266"/>
        </pc:sldMkLst>
      </pc:sldChg>
      <pc:sldChg chg="new setBg">
        <pc:chgData name="Bettye Locklair" userId="c2d7acf3736df889" providerId="LiveId" clId="{324E56CD-88BC-4CF6-ADD7-F616115F6790}" dt="2021-08-29T13:08:22.363" v="943"/>
        <pc:sldMkLst>
          <pc:docMk/>
          <pc:sldMk cId="3418225645" sldId="270"/>
        </pc:sldMkLst>
      </pc:sldChg>
      <pc:sldChg chg="modSp new mod ord setBg modNotesTx">
        <pc:chgData name="Bettye Locklair" userId="c2d7acf3736df889" providerId="LiveId" clId="{324E56CD-88BC-4CF6-ADD7-F616115F6790}" dt="2021-08-29T15:29:31.079" v="1146"/>
        <pc:sldMkLst>
          <pc:docMk/>
          <pc:sldMk cId="740248151" sldId="271"/>
        </pc:sldMkLst>
        <pc:spChg chg="mod">
          <ac:chgData name="Bettye Locklair" userId="c2d7acf3736df889" providerId="LiveId" clId="{324E56CD-88BC-4CF6-ADD7-F616115F6790}" dt="2021-08-29T13:09:20.886" v="992" actId="122"/>
          <ac:spMkLst>
            <pc:docMk/>
            <pc:sldMk cId="740248151" sldId="271"/>
            <ac:spMk id="2" creationId="{62998F3B-219A-4CA7-BBFF-B1690AFC21DC}"/>
          </ac:spMkLst>
        </pc:spChg>
        <pc:spChg chg="mod">
          <ac:chgData name="Bettye Locklair" userId="c2d7acf3736df889" providerId="LiveId" clId="{324E56CD-88BC-4CF6-ADD7-F616115F6790}" dt="2021-08-29T15:28:32.551" v="1142" actId="20577"/>
          <ac:spMkLst>
            <pc:docMk/>
            <pc:sldMk cId="740248151" sldId="271"/>
            <ac:spMk id="3" creationId="{D9120058-5F19-4B31-94A6-2895BA2D79C1}"/>
          </ac:spMkLst>
        </pc:spChg>
      </pc:sldChg>
      <pc:sldChg chg="add ord">
        <pc:chgData name="Bettye Locklair" userId="c2d7acf3736df889" providerId="LiveId" clId="{324E56CD-88BC-4CF6-ADD7-F616115F6790}" dt="2021-08-29T15:28:42.413" v="1145"/>
        <pc:sldMkLst>
          <pc:docMk/>
          <pc:sldMk cId="793768151" sldId="2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B43F2E-1C6F-491F-8E4F-E7CF459C3530}" type="datetimeFigureOut">
              <a:rPr lang="en-US" smtClean="0"/>
              <a:t>8/28/2021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400EF3-3DF2-4D72-9752-83694C4F6B65}" type="slidenum">
              <a:rPr lang="en-US" smtClean="0"/>
              <a:t>‹#›</a:t>
            </a:fld>
            <a:endParaRPr lang="en-US"/>
          </a:p>
        </p:txBody>
      </p:sp>
    </p:spTree>
    <p:extLst>
      <p:ext uri="{BB962C8B-B14F-4D97-AF65-F5344CB8AC3E}">
        <p14:creationId xmlns:p14="http://schemas.microsoft.com/office/powerpoint/2010/main" val="3064242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Chaos in Kabul, 13 killed, Hurricane Ida hitting LA, Covid cases spreading, battle mask mandates schools, cancer of loved ones, etc.  Could lead to great fear, anxiety, frustration, &amp; being hopeless.  But not for the faithful Christian.  SB Church Member.  Saved, join LC, Saul Ax 9 so that he can work, worship, &amp; have fellowship with faithful brethren &amp; several have decided to do that recently  Many don’t want to place membership &amp; be subject to divine directions but be a floating member.  There are spiritual blessings &amp; benefits being a member of a local church &amp; as a result being a blessing to your spiritual family.  Duty but do it with joy. </a:t>
            </a:r>
          </a:p>
          <a:p>
            <a:endParaRPr lang="en-US" dirty="0"/>
          </a:p>
        </p:txBody>
      </p:sp>
      <p:sp>
        <p:nvSpPr>
          <p:cNvPr id="4" name="Slide Number Placeholder 3"/>
          <p:cNvSpPr>
            <a:spLocks noGrp="1"/>
          </p:cNvSpPr>
          <p:nvPr>
            <p:ph type="sldNum" sz="quarter" idx="5"/>
          </p:nvPr>
        </p:nvSpPr>
        <p:spPr/>
        <p:txBody>
          <a:bodyPr/>
          <a:lstStyle/>
          <a:p>
            <a:fld id="{A5400EF3-3DF2-4D72-9752-83694C4F6B65}" type="slidenum">
              <a:rPr lang="en-US" smtClean="0"/>
              <a:t>1</a:t>
            </a:fld>
            <a:endParaRPr lang="en-US"/>
          </a:p>
        </p:txBody>
      </p:sp>
    </p:spTree>
    <p:extLst>
      <p:ext uri="{BB962C8B-B14F-4D97-AF65-F5344CB8AC3E}">
        <p14:creationId xmlns:p14="http://schemas.microsoft.com/office/powerpoint/2010/main" val="80227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Chaos in Kabul, 13 killed, Hurricane Ida hitting LA, Covid cases spreading, battle mask mandates schools, cancer of loved ones, etc.  Could lead to great fear, anxiety, frustration, &amp; being hopeless.  But not for the faithful Christian.  SB Church Member.  Saved, join LC, Saul Ax 9 so that he can work, worship, &amp; have fellowship with faithful brethren &amp; several have decided to do that recently  Many don’t want to place membership &amp; be subject to divine directions but be a floating member.  There are spiritual blessings &amp; benefits being a member of a local church &amp; as a result being a blessing to your spiritual family.  Duty but do it with joy. </a:t>
            </a:r>
          </a:p>
        </p:txBody>
      </p:sp>
      <p:sp>
        <p:nvSpPr>
          <p:cNvPr id="4" name="Slide Number Placeholder 3"/>
          <p:cNvSpPr>
            <a:spLocks noGrp="1"/>
          </p:cNvSpPr>
          <p:nvPr>
            <p:ph type="sldNum" sz="quarter" idx="5"/>
          </p:nvPr>
        </p:nvSpPr>
        <p:spPr/>
        <p:txBody>
          <a:bodyPr/>
          <a:lstStyle/>
          <a:p>
            <a:fld id="{E6DD1338-A842-4459-989C-D74EBC06F9E8}" type="slidenum">
              <a:rPr lang="en-US" smtClean="0"/>
              <a:t>2</a:t>
            </a:fld>
            <a:endParaRPr lang="en-US"/>
          </a:p>
        </p:txBody>
      </p:sp>
    </p:spTree>
    <p:extLst>
      <p:ext uri="{BB962C8B-B14F-4D97-AF65-F5344CB8AC3E}">
        <p14:creationId xmlns:p14="http://schemas.microsoft.com/office/powerpoint/2010/main" val="18223654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400EF3-3DF2-4D72-9752-83694C4F6B65}" type="slidenum">
              <a:rPr lang="en-US" smtClean="0"/>
              <a:t>3</a:t>
            </a:fld>
            <a:endParaRPr lang="en-US"/>
          </a:p>
        </p:txBody>
      </p:sp>
    </p:spTree>
    <p:extLst>
      <p:ext uri="{BB962C8B-B14F-4D97-AF65-F5344CB8AC3E}">
        <p14:creationId xmlns:p14="http://schemas.microsoft.com/office/powerpoint/2010/main" val="2672222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Physical or spiritual needs (food, clothing, shelter, don’t worry, God will supply all your needs according to His riches in CJ God will fulfill your needs to it’s individual capacity so that it is met.  Amazing men &amp; women of faith, dealing with cancer &amp; expensive drugs that cost a fortune, almost like an unpayable debt but had confidence in God that it would be taken care of by faithful brethren, family, etc. In this Pandemic, lost job, bad health, Covid-19, taking care of loved one who is disable, sick, or unable to care for themselves. </a:t>
            </a:r>
          </a:p>
        </p:txBody>
      </p:sp>
      <p:sp>
        <p:nvSpPr>
          <p:cNvPr id="4" name="Slide Number Placeholder 3"/>
          <p:cNvSpPr>
            <a:spLocks noGrp="1"/>
          </p:cNvSpPr>
          <p:nvPr>
            <p:ph type="sldNum" sz="quarter" idx="5"/>
          </p:nvPr>
        </p:nvSpPr>
        <p:spPr/>
        <p:txBody>
          <a:bodyPr/>
          <a:lstStyle/>
          <a:p>
            <a:fld id="{A5400EF3-3DF2-4D72-9752-83694C4F6B65}" type="slidenum">
              <a:rPr lang="en-US" smtClean="0"/>
              <a:t>4</a:t>
            </a:fld>
            <a:endParaRPr lang="en-US"/>
          </a:p>
        </p:txBody>
      </p:sp>
    </p:spTree>
    <p:extLst>
      <p:ext uri="{BB962C8B-B14F-4D97-AF65-F5344CB8AC3E}">
        <p14:creationId xmlns:p14="http://schemas.microsoft.com/office/powerpoint/2010/main" val="2895369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Physical needs, food, clothing, shelter, don’t have to worry, be afraid, as God will supply all your needs according to His riches in Christ Jesus God will fulfill your needs to it’s individual capacity so that it is met.  Amazing men &amp; women of faith, dealing with cancer &amp; expensive drugs that cost a fortune, almost like an unpayable debt but had confidence in God that it would be taken care of by faithful brethren, family, etc. In this Pandemic, lost job, bad health, Covid-19, taking care of loved one who is disable, sick, or unable to care for themselves. Our needs taken care of we can be a Barnabas &amp; take care of other’s needs.</a:t>
            </a:r>
          </a:p>
        </p:txBody>
      </p:sp>
      <p:sp>
        <p:nvSpPr>
          <p:cNvPr id="4" name="Slide Number Placeholder 3"/>
          <p:cNvSpPr>
            <a:spLocks noGrp="1"/>
          </p:cNvSpPr>
          <p:nvPr>
            <p:ph type="sldNum" sz="quarter" idx="5"/>
          </p:nvPr>
        </p:nvSpPr>
        <p:spPr/>
        <p:txBody>
          <a:bodyPr/>
          <a:lstStyle/>
          <a:p>
            <a:fld id="{A5400EF3-3DF2-4D72-9752-83694C4F6B65}" type="slidenum">
              <a:rPr lang="en-US" smtClean="0"/>
              <a:t>5</a:t>
            </a:fld>
            <a:endParaRPr lang="en-US"/>
          </a:p>
        </p:txBody>
      </p:sp>
    </p:spTree>
    <p:extLst>
      <p:ext uri="{BB962C8B-B14F-4D97-AF65-F5344CB8AC3E}">
        <p14:creationId xmlns:p14="http://schemas.microsoft.com/office/powerpoint/2010/main" val="579019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Physical or spiritual needs (food, clothing, shelter, don’t have to worry, be afraid, as God will supply all your needs according to His riches in Christ Jesus) </a:t>
            </a:r>
          </a:p>
          <a:p>
            <a:r>
              <a:rPr lang="en-US" dirty="0"/>
              <a:t>God will fulfill your needs to it’s individual capacity so that it is met.  Amazing men &amp; women of faith, dealing with cancer &amp; expensive drugs that cost a fortune, almost like an unpayable debt but had confidence in God that it would be taken care of by faithful brethren, family, etc. In this Pandemic, lost job, bad health, Covid-19, taking care of loved one who is disable, sick, or unable to care for themselves. Our needs taken care of we can be a Barnabas &amp; take care of other’s needs.</a:t>
            </a:r>
          </a:p>
        </p:txBody>
      </p:sp>
      <p:sp>
        <p:nvSpPr>
          <p:cNvPr id="4" name="Slide Number Placeholder 3"/>
          <p:cNvSpPr>
            <a:spLocks noGrp="1"/>
          </p:cNvSpPr>
          <p:nvPr>
            <p:ph type="sldNum" sz="quarter" idx="5"/>
          </p:nvPr>
        </p:nvSpPr>
        <p:spPr/>
        <p:txBody>
          <a:bodyPr/>
          <a:lstStyle/>
          <a:p>
            <a:fld id="{A5400EF3-3DF2-4D72-9752-83694C4F6B65}" type="slidenum">
              <a:rPr lang="en-US" smtClean="0"/>
              <a:t>6</a:t>
            </a:fld>
            <a:endParaRPr lang="en-US"/>
          </a:p>
        </p:txBody>
      </p:sp>
    </p:spTree>
    <p:extLst>
      <p:ext uri="{BB962C8B-B14F-4D97-AF65-F5344CB8AC3E}">
        <p14:creationId xmlns:p14="http://schemas.microsoft.com/office/powerpoint/2010/main" val="718560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Guide (Luke 1:79)- exactly make straight, direct, or guide avoiding all unnecessary delays, w/o any undue loss of time or achievement.  We can be a blessing to our brethren in their spiritual growth as we are becoming more like Christ, not like the world.  So that when men try to deceive us, we can spot it, &amp; use Scripture to expose it by speaking the truth in love.  Adding to our virtue, moral excellence, knowledge, self-control, perseverance, godliness, brotherly kindness, love- increasing abundant entrance into the heavenly kingdom. Heed warnings not being deceived by those who twist &amp; pervert scripture.</a:t>
            </a:r>
          </a:p>
        </p:txBody>
      </p:sp>
      <p:sp>
        <p:nvSpPr>
          <p:cNvPr id="4" name="Slide Number Placeholder 3"/>
          <p:cNvSpPr>
            <a:spLocks noGrp="1"/>
          </p:cNvSpPr>
          <p:nvPr>
            <p:ph type="sldNum" sz="quarter" idx="5"/>
          </p:nvPr>
        </p:nvSpPr>
        <p:spPr/>
        <p:txBody>
          <a:bodyPr/>
          <a:lstStyle/>
          <a:p>
            <a:fld id="{A5400EF3-3DF2-4D72-9752-83694C4F6B65}" type="slidenum">
              <a:rPr lang="en-US" smtClean="0"/>
              <a:t>7</a:t>
            </a:fld>
            <a:endParaRPr lang="en-US"/>
          </a:p>
        </p:txBody>
      </p:sp>
    </p:spTree>
    <p:extLst>
      <p:ext uri="{BB962C8B-B14F-4D97-AF65-F5344CB8AC3E}">
        <p14:creationId xmlns:p14="http://schemas.microsoft.com/office/powerpoint/2010/main" val="13394586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Guide (Luke 1:79)- exactly make straight, direct, or guide avoiding all unnecessary delays, w/o any undue loss of time or achievement.  We can be a blessing to our brethren in their spiritual growth as we are becoming more like Christ, not like the world.  So that when men try to deceive us, we can spot it, &amp; use Scripture to expose it by speaking the truth in love.  Adding to our virtue, moral excellence, knowledge, self-control, perseverance, godliness, brotherly kindness, love- increasing abundant entrance into the heavenly kingdom. Heed warnings not being deceived by those who twist &amp; pervert scripture.</a:t>
            </a:r>
          </a:p>
        </p:txBody>
      </p:sp>
      <p:sp>
        <p:nvSpPr>
          <p:cNvPr id="4" name="Slide Number Placeholder 3"/>
          <p:cNvSpPr>
            <a:spLocks noGrp="1"/>
          </p:cNvSpPr>
          <p:nvPr>
            <p:ph type="sldNum" sz="quarter" idx="5"/>
          </p:nvPr>
        </p:nvSpPr>
        <p:spPr/>
        <p:txBody>
          <a:bodyPr/>
          <a:lstStyle/>
          <a:p>
            <a:fld id="{A5400EF3-3DF2-4D72-9752-83694C4F6B65}" type="slidenum">
              <a:rPr lang="en-US" smtClean="0"/>
              <a:t>8</a:t>
            </a:fld>
            <a:endParaRPr lang="en-US"/>
          </a:p>
        </p:txBody>
      </p:sp>
    </p:spTree>
    <p:extLst>
      <p:ext uri="{BB962C8B-B14F-4D97-AF65-F5344CB8AC3E}">
        <p14:creationId xmlns:p14="http://schemas.microsoft.com/office/powerpoint/2010/main" val="2136030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C8191-3C64-4638-B309-80B6DEB193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59469E-D080-4A6B-B0D5-6FA57ED4C3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E341F6-1479-4E2E-AB9D-66B7D29E2E1A}"/>
              </a:ext>
            </a:extLst>
          </p:cNvPr>
          <p:cNvSpPr>
            <a:spLocks noGrp="1"/>
          </p:cNvSpPr>
          <p:nvPr>
            <p:ph type="dt" sz="half" idx="10"/>
          </p:nvPr>
        </p:nvSpPr>
        <p:spPr/>
        <p:txBody>
          <a:bodyPr/>
          <a:lstStyle/>
          <a:p>
            <a:fld id="{D806F705-12EC-450B-8B40-A9CB5F8C86D3}" type="datetimeFigureOut">
              <a:rPr lang="en-US" smtClean="0"/>
              <a:t>8/28/2021</a:t>
            </a:fld>
            <a:endParaRPr lang="en-US"/>
          </a:p>
        </p:txBody>
      </p:sp>
      <p:sp>
        <p:nvSpPr>
          <p:cNvPr id="5" name="Footer Placeholder 4">
            <a:extLst>
              <a:ext uri="{FF2B5EF4-FFF2-40B4-BE49-F238E27FC236}">
                <a16:creationId xmlns:a16="http://schemas.microsoft.com/office/drawing/2014/main" id="{4D24EFAB-7BDF-495B-8907-E400E104E0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584DAF-04DB-449B-A4DB-AAD406CDA2C1}"/>
              </a:ext>
            </a:extLst>
          </p:cNvPr>
          <p:cNvSpPr>
            <a:spLocks noGrp="1"/>
          </p:cNvSpPr>
          <p:nvPr>
            <p:ph type="sldNum" sz="quarter" idx="12"/>
          </p:nvPr>
        </p:nvSpPr>
        <p:spPr/>
        <p:txBody>
          <a:bodyPr/>
          <a:lstStyle/>
          <a:p>
            <a:fld id="{01BC1089-B81D-4A44-98BB-2BC1E83549AE}" type="slidenum">
              <a:rPr lang="en-US" smtClean="0"/>
              <a:t>‹#›</a:t>
            </a:fld>
            <a:endParaRPr lang="en-US"/>
          </a:p>
        </p:txBody>
      </p:sp>
    </p:spTree>
    <p:extLst>
      <p:ext uri="{BB962C8B-B14F-4D97-AF65-F5344CB8AC3E}">
        <p14:creationId xmlns:p14="http://schemas.microsoft.com/office/powerpoint/2010/main" val="3154417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4E78C-AD2A-4D86-8DBA-0F77CB90547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5B6D59-6BFE-49D8-9F64-C5D382EB0A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42150D-1B6B-43A6-8626-111D4F5838BF}"/>
              </a:ext>
            </a:extLst>
          </p:cNvPr>
          <p:cNvSpPr>
            <a:spLocks noGrp="1"/>
          </p:cNvSpPr>
          <p:nvPr>
            <p:ph type="dt" sz="half" idx="10"/>
          </p:nvPr>
        </p:nvSpPr>
        <p:spPr/>
        <p:txBody>
          <a:bodyPr/>
          <a:lstStyle/>
          <a:p>
            <a:fld id="{D806F705-12EC-450B-8B40-A9CB5F8C86D3}" type="datetimeFigureOut">
              <a:rPr lang="en-US" smtClean="0"/>
              <a:t>8/28/2021</a:t>
            </a:fld>
            <a:endParaRPr lang="en-US"/>
          </a:p>
        </p:txBody>
      </p:sp>
      <p:sp>
        <p:nvSpPr>
          <p:cNvPr id="5" name="Footer Placeholder 4">
            <a:extLst>
              <a:ext uri="{FF2B5EF4-FFF2-40B4-BE49-F238E27FC236}">
                <a16:creationId xmlns:a16="http://schemas.microsoft.com/office/drawing/2014/main" id="{364AEFEA-EB52-4A8A-8618-F5EB57CCC3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CAD383-614D-442E-BCC6-38C73EBE03F5}"/>
              </a:ext>
            </a:extLst>
          </p:cNvPr>
          <p:cNvSpPr>
            <a:spLocks noGrp="1"/>
          </p:cNvSpPr>
          <p:nvPr>
            <p:ph type="sldNum" sz="quarter" idx="12"/>
          </p:nvPr>
        </p:nvSpPr>
        <p:spPr/>
        <p:txBody>
          <a:bodyPr/>
          <a:lstStyle/>
          <a:p>
            <a:fld id="{01BC1089-B81D-4A44-98BB-2BC1E83549AE}" type="slidenum">
              <a:rPr lang="en-US" smtClean="0"/>
              <a:t>‹#›</a:t>
            </a:fld>
            <a:endParaRPr lang="en-US"/>
          </a:p>
        </p:txBody>
      </p:sp>
    </p:spTree>
    <p:extLst>
      <p:ext uri="{BB962C8B-B14F-4D97-AF65-F5344CB8AC3E}">
        <p14:creationId xmlns:p14="http://schemas.microsoft.com/office/powerpoint/2010/main" val="1987590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DB70CA-9D5E-4953-9747-DE69E02F04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48FC1D-9C03-4898-BC23-169834B9E9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276796-A4CC-458E-9FF1-F9CDCE52D84A}"/>
              </a:ext>
            </a:extLst>
          </p:cNvPr>
          <p:cNvSpPr>
            <a:spLocks noGrp="1"/>
          </p:cNvSpPr>
          <p:nvPr>
            <p:ph type="dt" sz="half" idx="10"/>
          </p:nvPr>
        </p:nvSpPr>
        <p:spPr/>
        <p:txBody>
          <a:bodyPr/>
          <a:lstStyle/>
          <a:p>
            <a:fld id="{D806F705-12EC-450B-8B40-A9CB5F8C86D3}" type="datetimeFigureOut">
              <a:rPr lang="en-US" smtClean="0"/>
              <a:t>8/28/2021</a:t>
            </a:fld>
            <a:endParaRPr lang="en-US"/>
          </a:p>
        </p:txBody>
      </p:sp>
      <p:sp>
        <p:nvSpPr>
          <p:cNvPr id="5" name="Footer Placeholder 4">
            <a:extLst>
              <a:ext uri="{FF2B5EF4-FFF2-40B4-BE49-F238E27FC236}">
                <a16:creationId xmlns:a16="http://schemas.microsoft.com/office/drawing/2014/main" id="{D4D725B5-EF71-4EA0-874B-EF536546E4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28F9F5-0DF9-40D7-A35C-B60CF1A27AC6}"/>
              </a:ext>
            </a:extLst>
          </p:cNvPr>
          <p:cNvSpPr>
            <a:spLocks noGrp="1"/>
          </p:cNvSpPr>
          <p:nvPr>
            <p:ph type="sldNum" sz="quarter" idx="12"/>
          </p:nvPr>
        </p:nvSpPr>
        <p:spPr/>
        <p:txBody>
          <a:bodyPr/>
          <a:lstStyle/>
          <a:p>
            <a:fld id="{01BC1089-B81D-4A44-98BB-2BC1E83549AE}" type="slidenum">
              <a:rPr lang="en-US" smtClean="0"/>
              <a:t>‹#›</a:t>
            </a:fld>
            <a:endParaRPr lang="en-US"/>
          </a:p>
        </p:txBody>
      </p:sp>
    </p:spTree>
    <p:extLst>
      <p:ext uri="{BB962C8B-B14F-4D97-AF65-F5344CB8AC3E}">
        <p14:creationId xmlns:p14="http://schemas.microsoft.com/office/powerpoint/2010/main" val="1888116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4C751-AFFB-4C30-80D1-BAFDB09B1A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02595F-C22C-4C42-9C12-D5F4358949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AEE557-DD24-4108-9F87-E24FF959EB9F}"/>
              </a:ext>
            </a:extLst>
          </p:cNvPr>
          <p:cNvSpPr>
            <a:spLocks noGrp="1"/>
          </p:cNvSpPr>
          <p:nvPr>
            <p:ph type="dt" sz="half" idx="10"/>
          </p:nvPr>
        </p:nvSpPr>
        <p:spPr/>
        <p:txBody>
          <a:bodyPr/>
          <a:lstStyle/>
          <a:p>
            <a:fld id="{D806F705-12EC-450B-8B40-A9CB5F8C86D3}" type="datetimeFigureOut">
              <a:rPr lang="en-US" smtClean="0"/>
              <a:t>8/28/2021</a:t>
            </a:fld>
            <a:endParaRPr lang="en-US"/>
          </a:p>
        </p:txBody>
      </p:sp>
      <p:sp>
        <p:nvSpPr>
          <p:cNvPr id="5" name="Footer Placeholder 4">
            <a:extLst>
              <a:ext uri="{FF2B5EF4-FFF2-40B4-BE49-F238E27FC236}">
                <a16:creationId xmlns:a16="http://schemas.microsoft.com/office/drawing/2014/main" id="{55FFB88E-7CC2-4284-9A7A-DCB29FAFA0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4D38FC-FCC9-4CD2-B385-A687F5846D1A}"/>
              </a:ext>
            </a:extLst>
          </p:cNvPr>
          <p:cNvSpPr>
            <a:spLocks noGrp="1"/>
          </p:cNvSpPr>
          <p:nvPr>
            <p:ph type="sldNum" sz="quarter" idx="12"/>
          </p:nvPr>
        </p:nvSpPr>
        <p:spPr/>
        <p:txBody>
          <a:bodyPr/>
          <a:lstStyle/>
          <a:p>
            <a:fld id="{01BC1089-B81D-4A44-98BB-2BC1E83549AE}" type="slidenum">
              <a:rPr lang="en-US" smtClean="0"/>
              <a:t>‹#›</a:t>
            </a:fld>
            <a:endParaRPr lang="en-US"/>
          </a:p>
        </p:txBody>
      </p:sp>
    </p:spTree>
    <p:extLst>
      <p:ext uri="{BB962C8B-B14F-4D97-AF65-F5344CB8AC3E}">
        <p14:creationId xmlns:p14="http://schemas.microsoft.com/office/powerpoint/2010/main" val="542019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C6CB5-D5EC-4B7F-83F0-8BE2F4BA44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7FE585F-1081-4896-A8AB-02D73DEEC4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8683BC-DDB4-4126-A4C7-A383CBE448AE}"/>
              </a:ext>
            </a:extLst>
          </p:cNvPr>
          <p:cNvSpPr>
            <a:spLocks noGrp="1"/>
          </p:cNvSpPr>
          <p:nvPr>
            <p:ph type="dt" sz="half" idx="10"/>
          </p:nvPr>
        </p:nvSpPr>
        <p:spPr/>
        <p:txBody>
          <a:bodyPr/>
          <a:lstStyle/>
          <a:p>
            <a:fld id="{D806F705-12EC-450B-8B40-A9CB5F8C86D3}" type="datetimeFigureOut">
              <a:rPr lang="en-US" smtClean="0"/>
              <a:t>8/28/2021</a:t>
            </a:fld>
            <a:endParaRPr lang="en-US"/>
          </a:p>
        </p:txBody>
      </p:sp>
      <p:sp>
        <p:nvSpPr>
          <p:cNvPr id="5" name="Footer Placeholder 4">
            <a:extLst>
              <a:ext uri="{FF2B5EF4-FFF2-40B4-BE49-F238E27FC236}">
                <a16:creationId xmlns:a16="http://schemas.microsoft.com/office/drawing/2014/main" id="{EBA76410-1193-407D-8E2D-492C635E61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523F5-57FA-4CC0-95B0-570FED40B97A}"/>
              </a:ext>
            </a:extLst>
          </p:cNvPr>
          <p:cNvSpPr>
            <a:spLocks noGrp="1"/>
          </p:cNvSpPr>
          <p:nvPr>
            <p:ph type="sldNum" sz="quarter" idx="12"/>
          </p:nvPr>
        </p:nvSpPr>
        <p:spPr/>
        <p:txBody>
          <a:bodyPr/>
          <a:lstStyle/>
          <a:p>
            <a:fld id="{01BC1089-B81D-4A44-98BB-2BC1E83549AE}" type="slidenum">
              <a:rPr lang="en-US" smtClean="0"/>
              <a:t>‹#›</a:t>
            </a:fld>
            <a:endParaRPr lang="en-US"/>
          </a:p>
        </p:txBody>
      </p:sp>
    </p:spTree>
    <p:extLst>
      <p:ext uri="{BB962C8B-B14F-4D97-AF65-F5344CB8AC3E}">
        <p14:creationId xmlns:p14="http://schemas.microsoft.com/office/powerpoint/2010/main" val="70413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64EA9-43AC-4991-86BF-5764BA768E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D18377-5BC3-43EB-B341-03667A36ADC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B57392-C7BF-4BF5-83B4-B09A59312C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5F6020-917C-4186-AF99-09744C1B3EC3}"/>
              </a:ext>
            </a:extLst>
          </p:cNvPr>
          <p:cNvSpPr>
            <a:spLocks noGrp="1"/>
          </p:cNvSpPr>
          <p:nvPr>
            <p:ph type="dt" sz="half" idx="10"/>
          </p:nvPr>
        </p:nvSpPr>
        <p:spPr/>
        <p:txBody>
          <a:bodyPr/>
          <a:lstStyle/>
          <a:p>
            <a:fld id="{D806F705-12EC-450B-8B40-A9CB5F8C86D3}" type="datetimeFigureOut">
              <a:rPr lang="en-US" smtClean="0"/>
              <a:t>8/28/2021</a:t>
            </a:fld>
            <a:endParaRPr lang="en-US"/>
          </a:p>
        </p:txBody>
      </p:sp>
      <p:sp>
        <p:nvSpPr>
          <p:cNvPr id="6" name="Footer Placeholder 5">
            <a:extLst>
              <a:ext uri="{FF2B5EF4-FFF2-40B4-BE49-F238E27FC236}">
                <a16:creationId xmlns:a16="http://schemas.microsoft.com/office/drawing/2014/main" id="{AFD0A7C1-32B7-478E-BAE2-6E9D5E366F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3F847C-585A-4B5A-BE73-AC5A89501F07}"/>
              </a:ext>
            </a:extLst>
          </p:cNvPr>
          <p:cNvSpPr>
            <a:spLocks noGrp="1"/>
          </p:cNvSpPr>
          <p:nvPr>
            <p:ph type="sldNum" sz="quarter" idx="12"/>
          </p:nvPr>
        </p:nvSpPr>
        <p:spPr/>
        <p:txBody>
          <a:bodyPr/>
          <a:lstStyle/>
          <a:p>
            <a:fld id="{01BC1089-B81D-4A44-98BB-2BC1E83549AE}" type="slidenum">
              <a:rPr lang="en-US" smtClean="0"/>
              <a:t>‹#›</a:t>
            </a:fld>
            <a:endParaRPr lang="en-US"/>
          </a:p>
        </p:txBody>
      </p:sp>
    </p:spTree>
    <p:extLst>
      <p:ext uri="{BB962C8B-B14F-4D97-AF65-F5344CB8AC3E}">
        <p14:creationId xmlns:p14="http://schemas.microsoft.com/office/powerpoint/2010/main" val="4193922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02E01-C4FD-4703-A3C9-A620540A2D4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CFCB18-4091-4A81-AA0E-1A9D7056C8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788065-266D-4690-8362-C093FB1B8D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3924B6-18D7-48D1-80E1-830D627EE7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CEC136-E4BF-4E71-88CF-5506B8F764D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EF4BA0-2421-4FA7-876B-8CBD76E8916B}"/>
              </a:ext>
            </a:extLst>
          </p:cNvPr>
          <p:cNvSpPr>
            <a:spLocks noGrp="1"/>
          </p:cNvSpPr>
          <p:nvPr>
            <p:ph type="dt" sz="half" idx="10"/>
          </p:nvPr>
        </p:nvSpPr>
        <p:spPr/>
        <p:txBody>
          <a:bodyPr/>
          <a:lstStyle/>
          <a:p>
            <a:fld id="{D806F705-12EC-450B-8B40-A9CB5F8C86D3}" type="datetimeFigureOut">
              <a:rPr lang="en-US" smtClean="0"/>
              <a:t>8/28/2021</a:t>
            </a:fld>
            <a:endParaRPr lang="en-US"/>
          </a:p>
        </p:txBody>
      </p:sp>
      <p:sp>
        <p:nvSpPr>
          <p:cNvPr id="8" name="Footer Placeholder 7">
            <a:extLst>
              <a:ext uri="{FF2B5EF4-FFF2-40B4-BE49-F238E27FC236}">
                <a16:creationId xmlns:a16="http://schemas.microsoft.com/office/drawing/2014/main" id="{E54BD893-A4B3-472F-B945-4923DA4A55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F59F46-546F-4890-B872-9AD5CE64B5E5}"/>
              </a:ext>
            </a:extLst>
          </p:cNvPr>
          <p:cNvSpPr>
            <a:spLocks noGrp="1"/>
          </p:cNvSpPr>
          <p:nvPr>
            <p:ph type="sldNum" sz="quarter" idx="12"/>
          </p:nvPr>
        </p:nvSpPr>
        <p:spPr/>
        <p:txBody>
          <a:bodyPr/>
          <a:lstStyle/>
          <a:p>
            <a:fld id="{01BC1089-B81D-4A44-98BB-2BC1E83549AE}" type="slidenum">
              <a:rPr lang="en-US" smtClean="0"/>
              <a:t>‹#›</a:t>
            </a:fld>
            <a:endParaRPr lang="en-US"/>
          </a:p>
        </p:txBody>
      </p:sp>
    </p:spTree>
    <p:extLst>
      <p:ext uri="{BB962C8B-B14F-4D97-AF65-F5344CB8AC3E}">
        <p14:creationId xmlns:p14="http://schemas.microsoft.com/office/powerpoint/2010/main" val="1196873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9E6FA-E11A-42EC-9219-E383BD2E61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AF039A-D7C9-4B37-8992-F29D016F51BC}"/>
              </a:ext>
            </a:extLst>
          </p:cNvPr>
          <p:cNvSpPr>
            <a:spLocks noGrp="1"/>
          </p:cNvSpPr>
          <p:nvPr>
            <p:ph type="dt" sz="half" idx="10"/>
          </p:nvPr>
        </p:nvSpPr>
        <p:spPr/>
        <p:txBody>
          <a:bodyPr/>
          <a:lstStyle/>
          <a:p>
            <a:fld id="{D806F705-12EC-450B-8B40-A9CB5F8C86D3}" type="datetimeFigureOut">
              <a:rPr lang="en-US" smtClean="0"/>
              <a:t>8/28/2021</a:t>
            </a:fld>
            <a:endParaRPr lang="en-US"/>
          </a:p>
        </p:txBody>
      </p:sp>
      <p:sp>
        <p:nvSpPr>
          <p:cNvPr id="4" name="Footer Placeholder 3">
            <a:extLst>
              <a:ext uri="{FF2B5EF4-FFF2-40B4-BE49-F238E27FC236}">
                <a16:creationId xmlns:a16="http://schemas.microsoft.com/office/drawing/2014/main" id="{D4B8A565-CC35-4CBD-8382-7EF56CE5ED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2CDCBB-8069-4A18-9D45-1C6197B6A577}"/>
              </a:ext>
            </a:extLst>
          </p:cNvPr>
          <p:cNvSpPr>
            <a:spLocks noGrp="1"/>
          </p:cNvSpPr>
          <p:nvPr>
            <p:ph type="sldNum" sz="quarter" idx="12"/>
          </p:nvPr>
        </p:nvSpPr>
        <p:spPr/>
        <p:txBody>
          <a:bodyPr/>
          <a:lstStyle/>
          <a:p>
            <a:fld id="{01BC1089-B81D-4A44-98BB-2BC1E83549AE}" type="slidenum">
              <a:rPr lang="en-US" smtClean="0"/>
              <a:t>‹#›</a:t>
            </a:fld>
            <a:endParaRPr lang="en-US"/>
          </a:p>
        </p:txBody>
      </p:sp>
    </p:spTree>
    <p:extLst>
      <p:ext uri="{BB962C8B-B14F-4D97-AF65-F5344CB8AC3E}">
        <p14:creationId xmlns:p14="http://schemas.microsoft.com/office/powerpoint/2010/main" val="3772214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23FF19-A3EE-4E71-AC47-0091C5791978}"/>
              </a:ext>
            </a:extLst>
          </p:cNvPr>
          <p:cNvSpPr>
            <a:spLocks noGrp="1"/>
          </p:cNvSpPr>
          <p:nvPr>
            <p:ph type="dt" sz="half" idx="10"/>
          </p:nvPr>
        </p:nvSpPr>
        <p:spPr/>
        <p:txBody>
          <a:bodyPr/>
          <a:lstStyle/>
          <a:p>
            <a:fld id="{D806F705-12EC-450B-8B40-A9CB5F8C86D3}" type="datetimeFigureOut">
              <a:rPr lang="en-US" smtClean="0"/>
              <a:t>8/28/2021</a:t>
            </a:fld>
            <a:endParaRPr lang="en-US"/>
          </a:p>
        </p:txBody>
      </p:sp>
      <p:sp>
        <p:nvSpPr>
          <p:cNvPr id="3" name="Footer Placeholder 2">
            <a:extLst>
              <a:ext uri="{FF2B5EF4-FFF2-40B4-BE49-F238E27FC236}">
                <a16:creationId xmlns:a16="http://schemas.microsoft.com/office/drawing/2014/main" id="{E76EB7E7-634F-4A5F-89E8-C3759C9B6D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84DFFCA-41F0-417A-8C5D-1DA2D5667DAB}"/>
              </a:ext>
            </a:extLst>
          </p:cNvPr>
          <p:cNvSpPr>
            <a:spLocks noGrp="1"/>
          </p:cNvSpPr>
          <p:nvPr>
            <p:ph type="sldNum" sz="quarter" idx="12"/>
          </p:nvPr>
        </p:nvSpPr>
        <p:spPr/>
        <p:txBody>
          <a:bodyPr/>
          <a:lstStyle/>
          <a:p>
            <a:fld id="{01BC1089-B81D-4A44-98BB-2BC1E83549AE}" type="slidenum">
              <a:rPr lang="en-US" smtClean="0"/>
              <a:t>‹#›</a:t>
            </a:fld>
            <a:endParaRPr lang="en-US"/>
          </a:p>
        </p:txBody>
      </p:sp>
    </p:spTree>
    <p:extLst>
      <p:ext uri="{BB962C8B-B14F-4D97-AF65-F5344CB8AC3E}">
        <p14:creationId xmlns:p14="http://schemas.microsoft.com/office/powerpoint/2010/main" val="731405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DFF25-8E66-497F-8C14-30A09D85C7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F7D882-721A-448E-980F-77D2F7F176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B72597-E236-4198-8202-BC9A15FE8F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76727B-4A5C-4171-ACE8-1C2A5FC149CA}"/>
              </a:ext>
            </a:extLst>
          </p:cNvPr>
          <p:cNvSpPr>
            <a:spLocks noGrp="1"/>
          </p:cNvSpPr>
          <p:nvPr>
            <p:ph type="dt" sz="half" idx="10"/>
          </p:nvPr>
        </p:nvSpPr>
        <p:spPr/>
        <p:txBody>
          <a:bodyPr/>
          <a:lstStyle/>
          <a:p>
            <a:fld id="{D806F705-12EC-450B-8B40-A9CB5F8C86D3}" type="datetimeFigureOut">
              <a:rPr lang="en-US" smtClean="0"/>
              <a:t>8/28/2021</a:t>
            </a:fld>
            <a:endParaRPr lang="en-US"/>
          </a:p>
        </p:txBody>
      </p:sp>
      <p:sp>
        <p:nvSpPr>
          <p:cNvPr id="6" name="Footer Placeholder 5">
            <a:extLst>
              <a:ext uri="{FF2B5EF4-FFF2-40B4-BE49-F238E27FC236}">
                <a16:creationId xmlns:a16="http://schemas.microsoft.com/office/drawing/2014/main" id="{637B5847-2B5A-41A3-8D86-70229FA4F0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9D5240-5848-4264-B6EF-6C2107C12492}"/>
              </a:ext>
            </a:extLst>
          </p:cNvPr>
          <p:cNvSpPr>
            <a:spLocks noGrp="1"/>
          </p:cNvSpPr>
          <p:nvPr>
            <p:ph type="sldNum" sz="quarter" idx="12"/>
          </p:nvPr>
        </p:nvSpPr>
        <p:spPr/>
        <p:txBody>
          <a:bodyPr/>
          <a:lstStyle/>
          <a:p>
            <a:fld id="{01BC1089-B81D-4A44-98BB-2BC1E83549AE}" type="slidenum">
              <a:rPr lang="en-US" smtClean="0"/>
              <a:t>‹#›</a:t>
            </a:fld>
            <a:endParaRPr lang="en-US"/>
          </a:p>
        </p:txBody>
      </p:sp>
    </p:spTree>
    <p:extLst>
      <p:ext uri="{BB962C8B-B14F-4D97-AF65-F5344CB8AC3E}">
        <p14:creationId xmlns:p14="http://schemas.microsoft.com/office/powerpoint/2010/main" val="2144434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E8E1-71EB-4998-A104-5097C50D1A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728B62-BF88-42F0-A5C9-F60483FF45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170C26-FA7B-495A-91C2-3A46CB2EB2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4B8E2D-7E19-4F39-95AA-80C3D999D6A8}"/>
              </a:ext>
            </a:extLst>
          </p:cNvPr>
          <p:cNvSpPr>
            <a:spLocks noGrp="1"/>
          </p:cNvSpPr>
          <p:nvPr>
            <p:ph type="dt" sz="half" idx="10"/>
          </p:nvPr>
        </p:nvSpPr>
        <p:spPr/>
        <p:txBody>
          <a:bodyPr/>
          <a:lstStyle/>
          <a:p>
            <a:fld id="{D806F705-12EC-450B-8B40-A9CB5F8C86D3}" type="datetimeFigureOut">
              <a:rPr lang="en-US" smtClean="0"/>
              <a:t>8/28/2021</a:t>
            </a:fld>
            <a:endParaRPr lang="en-US"/>
          </a:p>
        </p:txBody>
      </p:sp>
      <p:sp>
        <p:nvSpPr>
          <p:cNvPr id="6" name="Footer Placeholder 5">
            <a:extLst>
              <a:ext uri="{FF2B5EF4-FFF2-40B4-BE49-F238E27FC236}">
                <a16:creationId xmlns:a16="http://schemas.microsoft.com/office/drawing/2014/main" id="{2D63AA29-DECE-4E51-96CA-596C14E278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790CC7-4FCD-4F18-BFF7-90DCDCEA704E}"/>
              </a:ext>
            </a:extLst>
          </p:cNvPr>
          <p:cNvSpPr>
            <a:spLocks noGrp="1"/>
          </p:cNvSpPr>
          <p:nvPr>
            <p:ph type="sldNum" sz="quarter" idx="12"/>
          </p:nvPr>
        </p:nvSpPr>
        <p:spPr/>
        <p:txBody>
          <a:bodyPr/>
          <a:lstStyle/>
          <a:p>
            <a:fld id="{01BC1089-B81D-4A44-98BB-2BC1E83549AE}" type="slidenum">
              <a:rPr lang="en-US" smtClean="0"/>
              <a:t>‹#›</a:t>
            </a:fld>
            <a:endParaRPr lang="en-US"/>
          </a:p>
        </p:txBody>
      </p:sp>
    </p:spTree>
    <p:extLst>
      <p:ext uri="{BB962C8B-B14F-4D97-AF65-F5344CB8AC3E}">
        <p14:creationId xmlns:p14="http://schemas.microsoft.com/office/powerpoint/2010/main" val="1699117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B7407C-EAEA-4872-AA07-F2199AC65B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467506-ED13-495F-A3B0-238AD83783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8EBF70-61F6-4618-9898-DD4F56CD1E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06F705-12EC-450B-8B40-A9CB5F8C86D3}" type="datetimeFigureOut">
              <a:rPr lang="en-US" smtClean="0"/>
              <a:t>8/28/2021</a:t>
            </a:fld>
            <a:endParaRPr lang="en-US"/>
          </a:p>
        </p:txBody>
      </p:sp>
      <p:sp>
        <p:nvSpPr>
          <p:cNvPr id="5" name="Footer Placeholder 4">
            <a:extLst>
              <a:ext uri="{FF2B5EF4-FFF2-40B4-BE49-F238E27FC236}">
                <a16:creationId xmlns:a16="http://schemas.microsoft.com/office/drawing/2014/main" id="{46EF3F74-3493-4750-8117-D5E06C082F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984E00-9178-41EF-96D3-264361136C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C1089-B81D-4A44-98BB-2BC1E83549AE}" type="slidenum">
              <a:rPr lang="en-US" smtClean="0"/>
              <a:t>‹#›</a:t>
            </a:fld>
            <a:endParaRPr lang="en-US"/>
          </a:p>
        </p:txBody>
      </p:sp>
    </p:spTree>
    <p:extLst>
      <p:ext uri="{BB962C8B-B14F-4D97-AF65-F5344CB8AC3E}">
        <p14:creationId xmlns:p14="http://schemas.microsoft.com/office/powerpoint/2010/main" val="3961256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98F3B-219A-4CA7-BBFF-B1690AFC21DC}"/>
              </a:ext>
            </a:extLst>
          </p:cNvPr>
          <p:cNvSpPr>
            <a:spLocks noGrp="1"/>
          </p:cNvSpPr>
          <p:nvPr>
            <p:ph type="title"/>
          </p:nvPr>
        </p:nvSpPr>
        <p:spPr>
          <a:xfrm>
            <a:off x="0" y="1"/>
            <a:ext cx="12192000" cy="970670"/>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D9120058-5F19-4B31-94A6-2895BA2D79C1}"/>
              </a:ext>
            </a:extLst>
          </p:cNvPr>
          <p:cNvSpPr>
            <a:spLocks noGrp="1"/>
          </p:cNvSpPr>
          <p:nvPr>
            <p:ph idx="1"/>
          </p:nvPr>
        </p:nvSpPr>
        <p:spPr>
          <a:xfrm>
            <a:off x="0" y="1117600"/>
            <a:ext cx="12192000" cy="5740400"/>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22- He is in Our Midst</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100s- Lamb of God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87s- Come to the Table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293- Come to Jesus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630- Watch and Pray</a:t>
            </a:r>
            <a:endParaRPr lang="en-US" sz="4400" dirty="0">
              <a:solidFill>
                <a:schemeClr val="bg1"/>
              </a:solidFill>
            </a:endParaRPr>
          </a:p>
        </p:txBody>
      </p:sp>
    </p:spTree>
    <p:extLst>
      <p:ext uri="{BB962C8B-B14F-4D97-AF65-F5344CB8AC3E}">
        <p14:creationId xmlns:p14="http://schemas.microsoft.com/office/powerpoint/2010/main" val="740248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A2E17-8A33-4805-8C02-3AB9683B8C2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4DD00DF-8F23-48C1-AC20-EC11F8076AF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18225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61F176-1E61-4BED-8CF0-3972434D1372}"/>
              </a:ext>
            </a:extLst>
          </p:cNvPr>
          <p:cNvSpPr>
            <a:spLocks noGrp="1"/>
          </p:cNvSpPr>
          <p:nvPr>
            <p:ph idx="1"/>
          </p:nvPr>
        </p:nvSpPr>
        <p:spPr>
          <a:xfrm>
            <a:off x="0" y="0"/>
            <a:ext cx="12192000" cy="6858000"/>
          </a:xfrm>
        </p:spPr>
        <p:txBody>
          <a:bodyPr>
            <a:normAutofit/>
          </a:bodyPr>
          <a:lstStyle/>
          <a:p>
            <a:pPr marL="0" indent="0" algn="ctr">
              <a:buNone/>
            </a:pPr>
            <a:r>
              <a:rPr lang="en-US" sz="3800" b="1" u="sng" dirty="0">
                <a:solidFill>
                  <a:srgbClr val="FFFF00"/>
                </a:solidFill>
                <a:latin typeface="Tahoma" panose="020B0604030504040204" pitchFamily="34" charset="0"/>
                <a:ea typeface="Tahoma" panose="020B0604030504040204" pitchFamily="34" charset="0"/>
                <a:cs typeface="Tahoma" panose="020B0604030504040204" pitchFamily="34" charset="0"/>
              </a:rPr>
              <a:t>Blessings we receive from God, we bless others</a:t>
            </a:r>
          </a:p>
          <a:p>
            <a:pPr marL="0" indent="0">
              <a:buNone/>
            </a:pPr>
            <a:r>
              <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rPr>
              <a:t>B</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eing subject to God- we subject ourselves to each other</a:t>
            </a:r>
            <a:endPar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rPr>
              <a:t>L</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ove &amp; unity from God- we’re diligent to preserve unity</a:t>
            </a:r>
            <a:endPar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rPr>
              <a:t>E</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mancipated- encourage each other love &amp; good works</a:t>
            </a:r>
            <a:endPar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rPr>
              <a:t>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trength in weakness- strengthen each other in the faith</a:t>
            </a:r>
            <a:endPar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rPr>
              <a:t>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trong foundation- support &amp; build one another up</a:t>
            </a:r>
            <a:endPar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rPr>
              <a:t>I</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ntercessor- we intercede on behalf of our brethren</a:t>
            </a:r>
            <a:endPar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rPr>
              <a:t>N</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ecessities of life- we take care of each other’s needs</a:t>
            </a:r>
            <a:endPar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rPr>
              <a:t>G</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uidance- we grow together spiritually as a body</a:t>
            </a:r>
          </a:p>
          <a:p>
            <a:pPr marL="0" indent="0">
              <a:buNone/>
            </a:pPr>
            <a:r>
              <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rPr>
              <a:t>S</a:t>
            </a:r>
            <a:r>
              <a:rPr lang="en-US" sz="3700" dirty="0">
                <a:solidFill>
                  <a:schemeClr val="bg1"/>
                </a:solidFill>
                <a:latin typeface="Tahoma" panose="020B0604030504040204" pitchFamily="34" charset="0"/>
                <a:ea typeface="Tahoma" panose="020B0604030504040204" pitchFamily="34" charset="0"/>
                <a:cs typeface="Tahoma" panose="020B0604030504040204" pitchFamily="34" charset="0"/>
              </a:rPr>
              <a:t>ecurity from Spiritual Harm- sow the seed to save souls</a:t>
            </a:r>
            <a:endParaRPr lang="en-US" sz="3700" b="1" u="sng"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90411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CF49501-D35E-44C1-8744-EA706317D437}"/>
              </a:ext>
            </a:extLst>
          </p:cNvPr>
          <p:cNvSpPr>
            <a:spLocks noGrp="1"/>
          </p:cNvSpPr>
          <p:nvPr>
            <p:ph type="subTitle" idx="1"/>
          </p:nvPr>
        </p:nvSpPr>
        <p:spPr>
          <a:xfrm>
            <a:off x="0" y="196948"/>
            <a:ext cx="12192000" cy="773723"/>
          </a:xfrm>
        </p:spPr>
        <p:txBody>
          <a:bodyPr>
            <a:normAutofit/>
          </a:bodyPr>
          <a:lstStyle/>
          <a:p>
            <a:r>
              <a:rPr lang="en-US" sz="3800" dirty="0">
                <a:solidFill>
                  <a:srgbClr val="FFFF00"/>
                </a:solidFill>
                <a:latin typeface="Tahoma" panose="020B0604030504040204" pitchFamily="34" charset="0"/>
                <a:ea typeface="Tahoma" panose="020B0604030504040204" pitchFamily="34" charset="0"/>
                <a:cs typeface="Tahoma" panose="020B0604030504040204" pitchFamily="34" charset="0"/>
              </a:rPr>
              <a:t>Spiritual Blessings of being a Member of the Church #4</a:t>
            </a:r>
          </a:p>
        </p:txBody>
      </p:sp>
      <p:pic>
        <p:nvPicPr>
          <p:cNvPr id="1030" name="Picture 6" descr="Churches of Christ in New Mexico">
            <a:extLst>
              <a:ext uri="{FF2B5EF4-FFF2-40B4-BE49-F238E27FC236}">
                <a16:creationId xmlns:a16="http://schemas.microsoft.com/office/drawing/2014/main" id="{36FB73C1-ED61-440A-A515-83240DC558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70670"/>
            <a:ext cx="12192000" cy="5887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566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02BBD-000C-4684-ACF9-05C577C48725}"/>
              </a:ext>
            </a:extLst>
          </p:cNvPr>
          <p:cNvSpPr>
            <a:spLocks noGrp="1"/>
          </p:cNvSpPr>
          <p:nvPr>
            <p:ph type="title"/>
          </p:nvPr>
        </p:nvSpPr>
        <p:spPr>
          <a:xfrm>
            <a:off x="0" y="1"/>
            <a:ext cx="12192000" cy="1055076"/>
          </a:xfrm>
        </p:spPr>
        <p:txBody>
          <a:bodyPr>
            <a:normAutofit fontScale="90000"/>
          </a:bodyPr>
          <a:lstStyle/>
          <a:p>
            <a:pPr algn="ct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100" dirty="0">
                <a:solidFill>
                  <a:srgbClr val="FFFF00"/>
                </a:solidFill>
                <a:latin typeface="Tahoma" panose="020B0604030504040204" pitchFamily="34" charset="0"/>
                <a:ea typeface="Tahoma" panose="020B0604030504040204" pitchFamily="34" charset="0"/>
                <a:cs typeface="Tahoma" panose="020B0604030504040204" pitchFamily="34" charset="0"/>
              </a:rPr>
              <a:t>Spiritual Blessings of being a Member of the Church #4</a:t>
            </a:r>
            <a:br>
              <a:rPr lang="en-US" sz="41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4100" dirty="0"/>
          </a:p>
        </p:txBody>
      </p:sp>
      <p:graphicFrame>
        <p:nvGraphicFramePr>
          <p:cNvPr id="4" name="Content Placeholder 3">
            <a:extLst>
              <a:ext uri="{FF2B5EF4-FFF2-40B4-BE49-F238E27FC236}">
                <a16:creationId xmlns:a16="http://schemas.microsoft.com/office/drawing/2014/main" id="{9A88375B-4298-4F7C-9647-869D076FA096}"/>
              </a:ext>
            </a:extLst>
          </p:cNvPr>
          <p:cNvGraphicFramePr>
            <a:graphicFrameLocks noGrp="1"/>
          </p:cNvGraphicFramePr>
          <p:nvPr>
            <p:ph idx="1"/>
            <p:extLst>
              <p:ext uri="{D42A27DB-BD31-4B8C-83A1-F6EECF244321}">
                <p14:modId xmlns:p14="http://schemas.microsoft.com/office/powerpoint/2010/main" val="4109574193"/>
              </p:ext>
            </p:extLst>
          </p:nvPr>
        </p:nvGraphicFramePr>
        <p:xfrm>
          <a:off x="-14068" y="1055077"/>
          <a:ext cx="12192000" cy="581910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778961287"/>
                    </a:ext>
                  </a:extLst>
                </a:gridCol>
                <a:gridCol w="6096000">
                  <a:extLst>
                    <a:ext uri="{9D8B030D-6E8A-4147-A177-3AD203B41FA5}">
                      <a16:colId xmlns:a16="http://schemas.microsoft.com/office/drawing/2014/main" val="1070231307"/>
                    </a:ext>
                  </a:extLst>
                </a:gridCol>
              </a:tblGrid>
              <a:tr h="1434368">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Blessings from God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1:3-14)</a:t>
                      </a: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324063970"/>
                  </a:ext>
                </a:extLst>
              </a:tr>
              <a:tr h="4384741">
                <a:tc>
                  <a:txBody>
                    <a:bodyPr/>
                    <a:lstStyle/>
                    <a:p>
                      <a:pPr marL="0" marR="0" algn="ctr">
                        <a:lnSpc>
                          <a:spcPct val="107000"/>
                        </a:lnSpc>
                        <a:spcBef>
                          <a:spcPts val="0"/>
                        </a:spcBef>
                        <a:spcAft>
                          <a:spcPts val="0"/>
                        </a:spcAft>
                        <a:tabLst>
                          <a:tab pos="1415415" algn="ctr"/>
                        </a:tabLs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66082717"/>
                  </a:ext>
                </a:extLst>
              </a:tr>
            </a:tbl>
          </a:graphicData>
        </a:graphic>
      </p:graphicFrame>
    </p:spTree>
    <p:extLst>
      <p:ext uri="{BB962C8B-B14F-4D97-AF65-F5344CB8AC3E}">
        <p14:creationId xmlns:p14="http://schemas.microsoft.com/office/powerpoint/2010/main" val="1919067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02BBD-000C-4684-ACF9-05C577C48725}"/>
              </a:ext>
            </a:extLst>
          </p:cNvPr>
          <p:cNvSpPr>
            <a:spLocks noGrp="1"/>
          </p:cNvSpPr>
          <p:nvPr>
            <p:ph type="title"/>
          </p:nvPr>
        </p:nvSpPr>
        <p:spPr>
          <a:xfrm>
            <a:off x="0" y="1"/>
            <a:ext cx="12192000" cy="1055076"/>
          </a:xfrm>
        </p:spPr>
        <p:txBody>
          <a:bodyPr>
            <a:normAutofit fontScale="90000"/>
          </a:bodyPr>
          <a:lstStyle/>
          <a:p>
            <a:pPr algn="ct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100" dirty="0">
                <a:solidFill>
                  <a:srgbClr val="FFFF00"/>
                </a:solidFill>
                <a:latin typeface="Tahoma" panose="020B0604030504040204" pitchFamily="34" charset="0"/>
                <a:ea typeface="Tahoma" panose="020B0604030504040204" pitchFamily="34" charset="0"/>
                <a:cs typeface="Tahoma" panose="020B0604030504040204" pitchFamily="34" charset="0"/>
              </a:rPr>
              <a:t>Spiritual Blessings of being a Member of the Church #4</a:t>
            </a:r>
            <a:br>
              <a:rPr lang="en-US" sz="41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4100" dirty="0"/>
          </a:p>
        </p:txBody>
      </p:sp>
      <p:graphicFrame>
        <p:nvGraphicFramePr>
          <p:cNvPr id="4" name="Content Placeholder 3">
            <a:extLst>
              <a:ext uri="{FF2B5EF4-FFF2-40B4-BE49-F238E27FC236}">
                <a16:creationId xmlns:a16="http://schemas.microsoft.com/office/drawing/2014/main" id="{9A88375B-4298-4F7C-9647-869D076FA096}"/>
              </a:ext>
            </a:extLst>
          </p:cNvPr>
          <p:cNvGraphicFramePr>
            <a:graphicFrameLocks noGrp="1"/>
          </p:cNvGraphicFramePr>
          <p:nvPr>
            <p:ph idx="1"/>
            <p:extLst>
              <p:ext uri="{D42A27DB-BD31-4B8C-83A1-F6EECF244321}">
                <p14:modId xmlns:p14="http://schemas.microsoft.com/office/powerpoint/2010/main" val="2738453767"/>
              </p:ext>
            </p:extLst>
          </p:nvPr>
        </p:nvGraphicFramePr>
        <p:xfrm>
          <a:off x="-14068" y="1055077"/>
          <a:ext cx="12192000" cy="581910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778961287"/>
                    </a:ext>
                  </a:extLst>
                </a:gridCol>
                <a:gridCol w="6096000">
                  <a:extLst>
                    <a:ext uri="{9D8B030D-6E8A-4147-A177-3AD203B41FA5}">
                      <a16:colId xmlns:a16="http://schemas.microsoft.com/office/drawing/2014/main" val="1070231307"/>
                    </a:ext>
                  </a:extLst>
                </a:gridCol>
              </a:tblGrid>
              <a:tr h="1434368">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Blessings from God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1:3-14)</a:t>
                      </a: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324063970"/>
                  </a:ext>
                </a:extLst>
              </a:tr>
              <a:tr h="4384741">
                <a:tc>
                  <a:txBody>
                    <a:bodyPr/>
                    <a:lstStyle/>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Necessities of Life-</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God will take care of them</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if you put Him first</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(Psalm 37:25;</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Matthew 6:25-34;</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2 Peter 1:3-4;</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Philippians 4:19)</a:t>
                      </a: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66082717"/>
                  </a:ext>
                </a:extLst>
              </a:tr>
            </a:tbl>
          </a:graphicData>
        </a:graphic>
      </p:graphicFrame>
    </p:spTree>
    <p:extLst>
      <p:ext uri="{BB962C8B-B14F-4D97-AF65-F5344CB8AC3E}">
        <p14:creationId xmlns:p14="http://schemas.microsoft.com/office/powerpoint/2010/main" val="2060071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02BBD-000C-4684-ACF9-05C577C48725}"/>
              </a:ext>
            </a:extLst>
          </p:cNvPr>
          <p:cNvSpPr>
            <a:spLocks noGrp="1"/>
          </p:cNvSpPr>
          <p:nvPr>
            <p:ph type="title"/>
          </p:nvPr>
        </p:nvSpPr>
        <p:spPr>
          <a:xfrm>
            <a:off x="0" y="1"/>
            <a:ext cx="12192000" cy="1055076"/>
          </a:xfrm>
        </p:spPr>
        <p:txBody>
          <a:bodyPr>
            <a:normAutofit fontScale="90000"/>
          </a:bodyPr>
          <a:lstStyle/>
          <a:p>
            <a:pPr algn="ct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100" dirty="0">
                <a:solidFill>
                  <a:srgbClr val="FFFF00"/>
                </a:solidFill>
                <a:latin typeface="Tahoma" panose="020B0604030504040204" pitchFamily="34" charset="0"/>
                <a:ea typeface="Tahoma" panose="020B0604030504040204" pitchFamily="34" charset="0"/>
                <a:cs typeface="Tahoma" panose="020B0604030504040204" pitchFamily="34" charset="0"/>
              </a:rPr>
              <a:t>Spiritual Blessings of being a Member of the Church #4</a:t>
            </a:r>
            <a:br>
              <a:rPr lang="en-US" sz="41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4100" dirty="0"/>
          </a:p>
        </p:txBody>
      </p:sp>
      <p:graphicFrame>
        <p:nvGraphicFramePr>
          <p:cNvPr id="4" name="Content Placeholder 3">
            <a:extLst>
              <a:ext uri="{FF2B5EF4-FFF2-40B4-BE49-F238E27FC236}">
                <a16:creationId xmlns:a16="http://schemas.microsoft.com/office/drawing/2014/main" id="{9A88375B-4298-4F7C-9647-869D076FA096}"/>
              </a:ext>
            </a:extLst>
          </p:cNvPr>
          <p:cNvGraphicFramePr>
            <a:graphicFrameLocks noGrp="1"/>
          </p:cNvGraphicFramePr>
          <p:nvPr>
            <p:ph idx="1"/>
            <p:extLst>
              <p:ext uri="{D42A27DB-BD31-4B8C-83A1-F6EECF244321}">
                <p14:modId xmlns:p14="http://schemas.microsoft.com/office/powerpoint/2010/main" val="220904786"/>
              </p:ext>
            </p:extLst>
          </p:nvPr>
        </p:nvGraphicFramePr>
        <p:xfrm>
          <a:off x="-14068" y="1055077"/>
          <a:ext cx="12192000" cy="581910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778961287"/>
                    </a:ext>
                  </a:extLst>
                </a:gridCol>
                <a:gridCol w="6096000">
                  <a:extLst>
                    <a:ext uri="{9D8B030D-6E8A-4147-A177-3AD203B41FA5}">
                      <a16:colId xmlns:a16="http://schemas.microsoft.com/office/drawing/2014/main" val="1070231307"/>
                    </a:ext>
                  </a:extLst>
                </a:gridCol>
              </a:tblGrid>
              <a:tr h="1434368">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Blessings from God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1:3-14)</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Be a Blessing to Your Brethren (1 Peter 3:8-12)</a:t>
                      </a:r>
                    </a:p>
                  </a:txBody>
                  <a:tcPr marL="68580" marR="68580" marT="0" marB="0"/>
                </a:tc>
                <a:extLst>
                  <a:ext uri="{0D108BD9-81ED-4DB2-BD59-A6C34878D82A}">
                    <a16:rowId xmlns:a16="http://schemas.microsoft.com/office/drawing/2014/main" val="3324063970"/>
                  </a:ext>
                </a:extLst>
              </a:tr>
              <a:tr h="4384741">
                <a:tc>
                  <a:txBody>
                    <a:bodyPr/>
                    <a:lstStyle/>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Necessities of Life-</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God will take care of them</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if you put Him first</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(Psalm 37:25;</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Matthew 6:25-34;</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2 Peter 1:3-4;</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Philippians 4:19)</a:t>
                      </a: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66082717"/>
                  </a:ext>
                </a:extLst>
              </a:tr>
            </a:tbl>
          </a:graphicData>
        </a:graphic>
      </p:graphicFrame>
    </p:spTree>
    <p:extLst>
      <p:ext uri="{BB962C8B-B14F-4D97-AF65-F5344CB8AC3E}">
        <p14:creationId xmlns:p14="http://schemas.microsoft.com/office/powerpoint/2010/main" val="974226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02BBD-000C-4684-ACF9-05C577C48725}"/>
              </a:ext>
            </a:extLst>
          </p:cNvPr>
          <p:cNvSpPr>
            <a:spLocks noGrp="1"/>
          </p:cNvSpPr>
          <p:nvPr>
            <p:ph type="title"/>
          </p:nvPr>
        </p:nvSpPr>
        <p:spPr>
          <a:xfrm>
            <a:off x="0" y="1"/>
            <a:ext cx="12192000" cy="1055076"/>
          </a:xfrm>
        </p:spPr>
        <p:txBody>
          <a:bodyPr>
            <a:normAutofit fontScale="90000"/>
          </a:bodyPr>
          <a:lstStyle/>
          <a:p>
            <a:pPr algn="ct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100" dirty="0">
                <a:solidFill>
                  <a:srgbClr val="FFFF00"/>
                </a:solidFill>
                <a:latin typeface="Tahoma" panose="020B0604030504040204" pitchFamily="34" charset="0"/>
                <a:ea typeface="Tahoma" panose="020B0604030504040204" pitchFamily="34" charset="0"/>
                <a:cs typeface="Tahoma" panose="020B0604030504040204" pitchFamily="34" charset="0"/>
              </a:rPr>
              <a:t>Spiritual Blessings of being a Member of the Church #4</a:t>
            </a:r>
            <a:br>
              <a:rPr lang="en-US" sz="41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4100" dirty="0"/>
          </a:p>
        </p:txBody>
      </p:sp>
      <p:graphicFrame>
        <p:nvGraphicFramePr>
          <p:cNvPr id="4" name="Content Placeholder 3">
            <a:extLst>
              <a:ext uri="{FF2B5EF4-FFF2-40B4-BE49-F238E27FC236}">
                <a16:creationId xmlns:a16="http://schemas.microsoft.com/office/drawing/2014/main" id="{9A88375B-4298-4F7C-9647-869D076FA096}"/>
              </a:ext>
            </a:extLst>
          </p:cNvPr>
          <p:cNvGraphicFramePr>
            <a:graphicFrameLocks noGrp="1"/>
          </p:cNvGraphicFramePr>
          <p:nvPr>
            <p:ph idx="1"/>
            <p:extLst>
              <p:ext uri="{D42A27DB-BD31-4B8C-83A1-F6EECF244321}">
                <p14:modId xmlns:p14="http://schemas.microsoft.com/office/powerpoint/2010/main" val="989453044"/>
              </p:ext>
            </p:extLst>
          </p:nvPr>
        </p:nvGraphicFramePr>
        <p:xfrm>
          <a:off x="-14068" y="1055077"/>
          <a:ext cx="12192000" cy="581910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778961287"/>
                    </a:ext>
                  </a:extLst>
                </a:gridCol>
                <a:gridCol w="6096000">
                  <a:extLst>
                    <a:ext uri="{9D8B030D-6E8A-4147-A177-3AD203B41FA5}">
                      <a16:colId xmlns:a16="http://schemas.microsoft.com/office/drawing/2014/main" val="1070231307"/>
                    </a:ext>
                  </a:extLst>
                </a:gridCol>
              </a:tblGrid>
              <a:tr h="1434368">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Blessings from God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1:3-14)</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Be a Blessing to Your Brethren (1 Peter 3:8-12)</a:t>
                      </a:r>
                    </a:p>
                  </a:txBody>
                  <a:tcPr marL="68580" marR="68580" marT="0" marB="0"/>
                </a:tc>
                <a:extLst>
                  <a:ext uri="{0D108BD9-81ED-4DB2-BD59-A6C34878D82A}">
                    <a16:rowId xmlns:a16="http://schemas.microsoft.com/office/drawing/2014/main" val="3324063970"/>
                  </a:ext>
                </a:extLst>
              </a:tr>
              <a:tr h="4384741">
                <a:tc>
                  <a:txBody>
                    <a:bodyPr/>
                    <a:lstStyle/>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Necessities of Life-</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God will take care of them</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if you put Him first</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(Psalm 37:25;</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Matthew 6:25-34;</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2 Peter 1:3-4;</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Philippians 4:19)</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Needs taken care of-</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we provide for their lack</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(Acts 2:45; 4:36-37;</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800" b="0" dirty="0">
                          <a:effectLst/>
                          <a:latin typeface="Tahoma" panose="020B0604030504040204" pitchFamily="34" charset="0"/>
                          <a:ea typeface="Tahoma" panose="020B0604030504040204" pitchFamily="34" charset="0"/>
                          <a:cs typeface="Tahoma" panose="020B0604030504040204" pitchFamily="34" charset="0"/>
                        </a:rPr>
                        <a:t>Romans 12:13;</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John 3:16-18;</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2 Corinthians 8:1-5;</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Galatians 6:10)</a:t>
                      </a:r>
                    </a:p>
                  </a:txBody>
                  <a:tcPr marL="68580" marR="68580" marT="0" marB="0"/>
                </a:tc>
                <a:extLst>
                  <a:ext uri="{0D108BD9-81ED-4DB2-BD59-A6C34878D82A}">
                    <a16:rowId xmlns:a16="http://schemas.microsoft.com/office/drawing/2014/main" val="2666082717"/>
                  </a:ext>
                </a:extLst>
              </a:tr>
            </a:tbl>
          </a:graphicData>
        </a:graphic>
      </p:graphicFrame>
    </p:spTree>
    <p:extLst>
      <p:ext uri="{BB962C8B-B14F-4D97-AF65-F5344CB8AC3E}">
        <p14:creationId xmlns:p14="http://schemas.microsoft.com/office/powerpoint/2010/main" val="2273127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02BBD-000C-4684-ACF9-05C577C48725}"/>
              </a:ext>
            </a:extLst>
          </p:cNvPr>
          <p:cNvSpPr>
            <a:spLocks noGrp="1"/>
          </p:cNvSpPr>
          <p:nvPr>
            <p:ph type="title"/>
          </p:nvPr>
        </p:nvSpPr>
        <p:spPr>
          <a:xfrm>
            <a:off x="0" y="1"/>
            <a:ext cx="12192000" cy="1055076"/>
          </a:xfrm>
        </p:spPr>
        <p:txBody>
          <a:bodyPr>
            <a:normAutofit fontScale="90000"/>
          </a:bodyPr>
          <a:lstStyle/>
          <a:p>
            <a:pPr algn="ct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100" dirty="0">
                <a:solidFill>
                  <a:srgbClr val="FFFF00"/>
                </a:solidFill>
                <a:latin typeface="Tahoma" panose="020B0604030504040204" pitchFamily="34" charset="0"/>
                <a:ea typeface="Tahoma" panose="020B0604030504040204" pitchFamily="34" charset="0"/>
                <a:cs typeface="Tahoma" panose="020B0604030504040204" pitchFamily="34" charset="0"/>
              </a:rPr>
              <a:t>Spiritual Blessings of being a Member of the Church #4</a:t>
            </a:r>
            <a:br>
              <a:rPr lang="en-US" sz="41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4100" dirty="0"/>
          </a:p>
        </p:txBody>
      </p:sp>
      <p:graphicFrame>
        <p:nvGraphicFramePr>
          <p:cNvPr id="4" name="Content Placeholder 3">
            <a:extLst>
              <a:ext uri="{FF2B5EF4-FFF2-40B4-BE49-F238E27FC236}">
                <a16:creationId xmlns:a16="http://schemas.microsoft.com/office/drawing/2014/main" id="{9A88375B-4298-4F7C-9647-869D076FA096}"/>
              </a:ext>
            </a:extLst>
          </p:cNvPr>
          <p:cNvGraphicFramePr>
            <a:graphicFrameLocks noGrp="1"/>
          </p:cNvGraphicFramePr>
          <p:nvPr>
            <p:ph idx="1"/>
            <p:extLst>
              <p:ext uri="{D42A27DB-BD31-4B8C-83A1-F6EECF244321}">
                <p14:modId xmlns:p14="http://schemas.microsoft.com/office/powerpoint/2010/main" val="3435801925"/>
              </p:ext>
            </p:extLst>
          </p:nvPr>
        </p:nvGraphicFramePr>
        <p:xfrm>
          <a:off x="-14068" y="1055077"/>
          <a:ext cx="12192000" cy="581910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778961287"/>
                    </a:ext>
                  </a:extLst>
                </a:gridCol>
                <a:gridCol w="6096000">
                  <a:extLst>
                    <a:ext uri="{9D8B030D-6E8A-4147-A177-3AD203B41FA5}">
                      <a16:colId xmlns:a16="http://schemas.microsoft.com/office/drawing/2014/main" val="1070231307"/>
                    </a:ext>
                  </a:extLst>
                </a:gridCol>
              </a:tblGrid>
              <a:tr h="1434368">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Blessings from God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1:3-14)</a:t>
                      </a: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3324063970"/>
                  </a:ext>
                </a:extLst>
              </a:tr>
              <a:tr h="4384741">
                <a:tc>
                  <a:txBody>
                    <a:bodyPr/>
                    <a:lstStyle/>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Guidance from His inspired,</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infallible, &amp; inerrant word</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(Proverbs 119:105;</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Psalm 19:7-11;</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Luke 1:76-79;</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John 8:12; 14:6, 26;</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2 Timothy 3:13-4:2)</a:t>
                      </a:r>
                    </a:p>
                  </a:txBody>
                  <a:tcPr marL="68580" marR="68580" marT="0" marB="0"/>
                </a:tc>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2666082717"/>
                  </a:ext>
                </a:extLst>
              </a:tr>
            </a:tbl>
          </a:graphicData>
        </a:graphic>
      </p:graphicFrame>
    </p:spTree>
    <p:extLst>
      <p:ext uri="{BB962C8B-B14F-4D97-AF65-F5344CB8AC3E}">
        <p14:creationId xmlns:p14="http://schemas.microsoft.com/office/powerpoint/2010/main" val="1189384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02BBD-000C-4684-ACF9-05C577C48725}"/>
              </a:ext>
            </a:extLst>
          </p:cNvPr>
          <p:cNvSpPr>
            <a:spLocks noGrp="1"/>
          </p:cNvSpPr>
          <p:nvPr>
            <p:ph type="title"/>
          </p:nvPr>
        </p:nvSpPr>
        <p:spPr>
          <a:xfrm>
            <a:off x="0" y="1"/>
            <a:ext cx="12192000" cy="1055076"/>
          </a:xfrm>
        </p:spPr>
        <p:txBody>
          <a:bodyPr>
            <a:normAutofit fontScale="90000"/>
          </a:bodyPr>
          <a:lstStyle/>
          <a:p>
            <a:pPr algn="ctr"/>
            <a:br>
              <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rPr>
            </a:br>
            <a:r>
              <a:rPr lang="en-US" sz="4100" dirty="0">
                <a:solidFill>
                  <a:srgbClr val="FFFF00"/>
                </a:solidFill>
                <a:latin typeface="Tahoma" panose="020B0604030504040204" pitchFamily="34" charset="0"/>
                <a:ea typeface="Tahoma" panose="020B0604030504040204" pitchFamily="34" charset="0"/>
                <a:cs typeface="Tahoma" panose="020B0604030504040204" pitchFamily="34" charset="0"/>
              </a:rPr>
              <a:t>Spiritual Blessings of being a Member of the Church #4</a:t>
            </a:r>
            <a:br>
              <a:rPr lang="en-US" sz="4100" dirty="0">
                <a:solidFill>
                  <a:srgbClr val="FFFF00"/>
                </a:solidFill>
                <a:latin typeface="Tahoma" panose="020B0604030504040204" pitchFamily="34" charset="0"/>
                <a:ea typeface="Tahoma" panose="020B0604030504040204" pitchFamily="34" charset="0"/>
                <a:cs typeface="Tahoma" panose="020B0604030504040204" pitchFamily="34" charset="0"/>
              </a:rPr>
            </a:br>
            <a:endParaRPr lang="en-US" sz="4100" dirty="0"/>
          </a:p>
        </p:txBody>
      </p:sp>
      <p:graphicFrame>
        <p:nvGraphicFramePr>
          <p:cNvPr id="4" name="Content Placeholder 3">
            <a:extLst>
              <a:ext uri="{FF2B5EF4-FFF2-40B4-BE49-F238E27FC236}">
                <a16:creationId xmlns:a16="http://schemas.microsoft.com/office/drawing/2014/main" id="{9A88375B-4298-4F7C-9647-869D076FA096}"/>
              </a:ext>
            </a:extLst>
          </p:cNvPr>
          <p:cNvGraphicFramePr>
            <a:graphicFrameLocks noGrp="1"/>
          </p:cNvGraphicFramePr>
          <p:nvPr>
            <p:ph idx="1"/>
            <p:extLst>
              <p:ext uri="{D42A27DB-BD31-4B8C-83A1-F6EECF244321}">
                <p14:modId xmlns:p14="http://schemas.microsoft.com/office/powerpoint/2010/main" val="1593074482"/>
              </p:ext>
            </p:extLst>
          </p:nvPr>
        </p:nvGraphicFramePr>
        <p:xfrm>
          <a:off x="-14068" y="1055077"/>
          <a:ext cx="12192000" cy="5819109"/>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2778961287"/>
                    </a:ext>
                  </a:extLst>
                </a:gridCol>
                <a:gridCol w="6096000">
                  <a:extLst>
                    <a:ext uri="{9D8B030D-6E8A-4147-A177-3AD203B41FA5}">
                      <a16:colId xmlns:a16="http://schemas.microsoft.com/office/drawing/2014/main" val="1070231307"/>
                    </a:ext>
                  </a:extLst>
                </a:gridCol>
              </a:tblGrid>
              <a:tr h="1434368">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Blessings from God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1:3-14)</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Be a Blessing to Your Brethren (1 Peter 3:8-12)</a:t>
                      </a:r>
                    </a:p>
                  </a:txBody>
                  <a:tcPr marL="68580" marR="68580" marT="0" marB="0"/>
                </a:tc>
                <a:extLst>
                  <a:ext uri="{0D108BD9-81ED-4DB2-BD59-A6C34878D82A}">
                    <a16:rowId xmlns:a16="http://schemas.microsoft.com/office/drawing/2014/main" val="3324063970"/>
                  </a:ext>
                </a:extLst>
              </a:tr>
              <a:tr h="4384741">
                <a:tc>
                  <a:txBody>
                    <a:bodyPr/>
                    <a:lstStyle/>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Guidance from His inspired,</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infallible, &amp; inerrant word</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(Proverbs 119:105;</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Psalm 19:7-11;</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Luke 1:76-79;</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John 8:12; 14:6, 26;</a:t>
                      </a:r>
                    </a:p>
                    <a:p>
                      <a:pPr marL="0" marR="0" algn="ctr">
                        <a:lnSpc>
                          <a:spcPct val="107000"/>
                        </a:lnSpc>
                        <a:spcBef>
                          <a:spcPts val="0"/>
                        </a:spcBef>
                        <a:spcAft>
                          <a:spcPts val="0"/>
                        </a:spcAft>
                        <a:tabLst>
                          <a:tab pos="1415415" algn="ctr"/>
                        </a:tabLst>
                      </a:pPr>
                      <a:r>
                        <a:rPr lang="en-US" sz="3800" b="0" dirty="0">
                          <a:effectLst/>
                          <a:latin typeface="Tahoma" panose="020B0604030504040204" pitchFamily="34" charset="0"/>
                          <a:ea typeface="Tahoma" panose="020B0604030504040204" pitchFamily="34" charset="0"/>
                          <a:cs typeface="Tahoma" panose="020B0604030504040204" pitchFamily="34" charset="0"/>
                        </a:rPr>
                        <a:t>2 Timothy 3:13-4:2)</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Grow spiritually together so that you become more like Christ everyday &amp; not be deceived by error</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(Ephesians 4:11-16;</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2 Peter 1:5-11;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2 Peter 3:15-18)</a:t>
                      </a:r>
                    </a:p>
                  </a:txBody>
                  <a:tcPr marL="68580" marR="68580" marT="0" marB="0"/>
                </a:tc>
                <a:extLst>
                  <a:ext uri="{0D108BD9-81ED-4DB2-BD59-A6C34878D82A}">
                    <a16:rowId xmlns:a16="http://schemas.microsoft.com/office/drawing/2014/main" val="2666082717"/>
                  </a:ext>
                </a:extLst>
              </a:tr>
            </a:tbl>
          </a:graphicData>
        </a:graphic>
      </p:graphicFrame>
    </p:spTree>
    <p:extLst>
      <p:ext uri="{BB962C8B-B14F-4D97-AF65-F5344CB8AC3E}">
        <p14:creationId xmlns:p14="http://schemas.microsoft.com/office/powerpoint/2010/main" val="1057232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98F3B-219A-4CA7-BBFF-B1690AFC21DC}"/>
              </a:ext>
            </a:extLst>
          </p:cNvPr>
          <p:cNvSpPr>
            <a:spLocks noGrp="1"/>
          </p:cNvSpPr>
          <p:nvPr>
            <p:ph type="title"/>
          </p:nvPr>
        </p:nvSpPr>
        <p:spPr>
          <a:xfrm>
            <a:off x="0" y="1"/>
            <a:ext cx="12192000" cy="970670"/>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D9120058-5F19-4B31-94A6-2895BA2D79C1}"/>
              </a:ext>
            </a:extLst>
          </p:cNvPr>
          <p:cNvSpPr>
            <a:spLocks noGrp="1"/>
          </p:cNvSpPr>
          <p:nvPr>
            <p:ph idx="1"/>
          </p:nvPr>
        </p:nvSpPr>
        <p:spPr>
          <a:xfrm>
            <a:off x="0" y="1117600"/>
            <a:ext cx="12192000" cy="5740400"/>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22- He is in Our Midst</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100s- Lamb of God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87s- Come to the Table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500- Give Me the Bible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293- Come to Jesus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630- Watch and Pray</a:t>
            </a:r>
            <a:endParaRPr lang="en-US" sz="4400" dirty="0">
              <a:solidFill>
                <a:schemeClr val="bg1"/>
              </a:solidFill>
            </a:endParaRPr>
          </a:p>
        </p:txBody>
      </p:sp>
    </p:spTree>
    <p:extLst>
      <p:ext uri="{BB962C8B-B14F-4D97-AF65-F5344CB8AC3E}">
        <p14:creationId xmlns:p14="http://schemas.microsoft.com/office/powerpoint/2010/main" val="7937681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1159</TotalTime>
  <Words>1431</Words>
  <Application>Microsoft Office PowerPoint</Application>
  <PresentationFormat>Widescreen</PresentationFormat>
  <Paragraphs>108</Paragraphs>
  <Slides>11</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Tahoma</vt:lpstr>
      <vt:lpstr>Office Theme</vt:lpstr>
      <vt:lpstr>Hymns for Worship at Woodmont</vt:lpstr>
      <vt:lpstr>PowerPoint Presentation</vt:lpstr>
      <vt:lpstr> Spiritual Blessings of being a Member of the Church #4 </vt:lpstr>
      <vt:lpstr> Spiritual Blessings of being a Member of the Church #4 </vt:lpstr>
      <vt:lpstr> Spiritual Blessings of being a Member of the Church #4 </vt:lpstr>
      <vt:lpstr> Spiritual Blessings of being a Member of the Church #4 </vt:lpstr>
      <vt:lpstr> Spiritual Blessings of being a Member of the Church #4 </vt:lpstr>
      <vt:lpstr> Spiritual Blessings of being a Member of the Church #4 </vt:lpstr>
      <vt:lpstr>Hymns for Worship at Woodmont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12</cp:revision>
  <dcterms:created xsi:type="dcterms:W3CDTF">2021-08-28T18:56:34Z</dcterms:created>
  <dcterms:modified xsi:type="dcterms:W3CDTF">2021-08-29T19:00:46Z</dcterms:modified>
</cp:coreProperties>
</file>